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10"/>
  </p:notesMasterIdLst>
  <p:sldIdLst>
    <p:sldId id="256" r:id="rId5"/>
    <p:sldId id="257" r:id="rId6"/>
    <p:sldId id="258" r:id="rId7"/>
    <p:sldId id="259" r:id="rId8"/>
    <p:sldId id="26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4D431-DF9F-4714-86A1-82649C56B1A4}" v="41" dt="2021-12-16T13:08:51.789"/>
    <p1510:client id="{6277C9A1-5FDF-42CC-A4F5-1E286A8D134E}" v="1" dt="2021-12-21T09:39:09.170"/>
    <p1510:client id="{6934E8A5-75FF-4CA3-BA7A-FE34063D8ADA}" v="1" dt="2021-12-14T10:54:32.484"/>
    <p1510:client id="{75520353-1F45-4DCE-81B5-64E6E8037179}" v="27" dt="2022-06-14T07:13:36.531"/>
    <p1510:client id="{99EBF4C9-474C-4BB1-95DC-841CEDF94AFA}" v="4" dt="2021-12-20T10:14:42.158"/>
    <p1510:client id="{C52769EB-7F81-4218-A839-F6FCE572C831}" v="111" dt="2021-12-14T10:42:41.239"/>
    <p1510:client id="{E79490D6-4AAC-42FB-8E9F-A41CDB126055}" v="1" dt="2021-12-20T12:58:25.955"/>
    <p1510:client id="{EF5E8966-305B-48F7-B2AA-9AF3ED82D022}" v="22" dt="2021-12-21T09:48:44.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90" autoAdjust="0"/>
  </p:normalViewPr>
  <p:slideViewPr>
    <p:cSldViewPr snapToGrid="0">
      <p:cViewPr varScale="1">
        <p:scale>
          <a:sx n="65" d="100"/>
          <a:sy n="65" d="100"/>
        </p:scale>
        <p:origin x="133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D48F6-813F-4346-8948-5E74AB52E759}" type="datetimeFigureOut">
              <a:rPr lang="da-DK"/>
              <a:t>14-06-2022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921F6-159C-4E68-9AF7-8476B94704BC}" type="slidenum">
              <a:rPr lang="da-DK"/>
              <a:t>‹nr.›</a:t>
            </a:fld>
            <a:endParaRPr lang="da-DK"/>
          </a:p>
        </p:txBody>
      </p:sp>
    </p:spTree>
    <p:extLst>
      <p:ext uri="{BB962C8B-B14F-4D97-AF65-F5344CB8AC3E}">
        <p14:creationId xmlns:p14="http://schemas.microsoft.com/office/powerpoint/2010/main" val="157984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Denne PowerPoint bruges i forløbets billedsamtaler. Noterne er baggrundsinformation om malerierne til læreren og kan understøtte samtalen med eleverne. </a:t>
            </a:r>
          </a:p>
        </p:txBody>
      </p:sp>
      <p:sp>
        <p:nvSpPr>
          <p:cNvPr id="4" name="Pladsholder til slidenummer 3"/>
          <p:cNvSpPr>
            <a:spLocks noGrp="1"/>
          </p:cNvSpPr>
          <p:nvPr>
            <p:ph type="sldNum" sz="quarter" idx="5"/>
          </p:nvPr>
        </p:nvSpPr>
        <p:spPr/>
        <p:txBody>
          <a:bodyPr/>
          <a:lstStyle/>
          <a:p>
            <a:fld id="{2B3921F6-159C-4E68-9AF7-8476B94704BC}" type="slidenum">
              <a:rPr lang="da-DK"/>
              <a:t>1</a:t>
            </a:fld>
            <a:endParaRPr lang="da-DK"/>
          </a:p>
        </p:txBody>
      </p:sp>
    </p:spTree>
    <p:extLst>
      <p:ext uri="{BB962C8B-B14F-4D97-AF65-F5344CB8AC3E}">
        <p14:creationId xmlns:p14="http://schemas.microsoft.com/office/powerpoint/2010/main" val="199151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cs typeface="Calibri"/>
              </a:rPr>
              <a:t>Jesus kommer ridende på et æsel. </a:t>
            </a:r>
            <a:br>
              <a:rPr lang="da-DK" dirty="0">
                <a:cs typeface="+mn-lt"/>
              </a:rPr>
            </a:br>
            <a:r>
              <a:rPr lang="da-DK" dirty="0">
                <a:cs typeface="Calibri"/>
              </a:rPr>
              <a:t>Jesus er iført en himmelblå kappe. Den blå farve var hellig for jøderne. Hans kjortel er rød, måske symboliserer det fare.</a:t>
            </a:r>
            <a:br>
              <a:rPr lang="da-DK" dirty="0">
                <a:cs typeface="+mn-lt"/>
              </a:rPr>
            </a:br>
            <a:r>
              <a:rPr lang="da-DK" dirty="0">
                <a:cs typeface="Calibri"/>
              </a:rPr>
              <a:t>Hvis man laver linjer fra menneskenes øjne, fører mange af dem mod Jesus.</a:t>
            </a:r>
            <a:br>
              <a:rPr lang="da-DK" dirty="0">
                <a:cs typeface="+mn-lt"/>
              </a:rPr>
            </a:br>
            <a:r>
              <a:rPr lang="da-DK" dirty="0">
                <a:cs typeface="Calibri"/>
              </a:rPr>
              <a:t>I billedets højre side, ser man menneskene tage imod Jesus med palmegrene og kapper, som de lægger på jorden foran ham. De, der tager imod er alle malet som små mennesker, men bagved ses større mennesker, som symboliserer, at de store mænd var mere magtfulde end de små.</a:t>
            </a:r>
            <a:endParaRPr lang="da-DK" dirty="0"/>
          </a:p>
        </p:txBody>
      </p:sp>
      <p:sp>
        <p:nvSpPr>
          <p:cNvPr id="4" name="Pladsholder til slidenummer 3"/>
          <p:cNvSpPr>
            <a:spLocks noGrp="1"/>
          </p:cNvSpPr>
          <p:nvPr>
            <p:ph type="sldNum" sz="quarter" idx="5"/>
          </p:nvPr>
        </p:nvSpPr>
        <p:spPr/>
        <p:txBody>
          <a:bodyPr/>
          <a:lstStyle/>
          <a:p>
            <a:fld id="{2B3921F6-159C-4E68-9AF7-8476B94704BC}" type="slidenum">
              <a:rPr lang="da-DK"/>
              <a:t>2</a:t>
            </a:fld>
            <a:endParaRPr lang="da-DK"/>
          </a:p>
        </p:txBody>
      </p:sp>
    </p:spTree>
    <p:extLst>
      <p:ext uri="{BB962C8B-B14F-4D97-AF65-F5344CB8AC3E}">
        <p14:creationId xmlns:p14="http://schemas.microsoft.com/office/powerpoint/2010/main" val="156935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cs typeface="Calibri"/>
              </a:rPr>
              <a:t>Jesus er samlet med sine disciple, fra venstre mod højre:</a:t>
            </a:r>
            <a:r>
              <a:rPr lang="da-DK" dirty="0"/>
              <a:t> Bartholomæus, Jakob den Yngre, Andrea, Judas Iskariot, Peter og Johannes, Jesus, Thomas, Jacob den Ældre, Filip, Matthæus, Judas Thadæus og Simon. </a:t>
            </a:r>
          </a:p>
          <a:p>
            <a:r>
              <a:rPr lang="da-DK" dirty="0"/>
              <a:t>Alle disciplene virker opildnede og vil deltage i en samtale. Man kan opdele disciplene i fire mindre grupper, der ser ud til at være i gang med hver deres samtale. Nogle kigger på Jesus og nogle vender sig væk. Find Judas Iskariot og brug piletasterne </a:t>
            </a:r>
            <a:r>
              <a:rPr lang="da-DK"/>
              <a:t>samt ‘+’ for at zoome </a:t>
            </a:r>
            <a:r>
              <a:rPr lang="da-DK" dirty="0"/>
              <a:t>ind på hans hånd, der holder en pung – et symbol på Judas' </a:t>
            </a:r>
            <a:r>
              <a:rPr lang="da-DK" dirty="0" err="1"/>
              <a:t>forrådelse</a:t>
            </a:r>
            <a:r>
              <a:rPr lang="da-DK" dirty="0"/>
              <a:t> af Jesus.</a:t>
            </a:r>
            <a:endParaRPr lang="da-DK" dirty="0">
              <a:cs typeface="Calibri"/>
            </a:endParaRPr>
          </a:p>
          <a:p>
            <a:r>
              <a:rPr lang="da-DK" dirty="0">
                <a:cs typeface="Calibri"/>
              </a:rPr>
              <a:t>Der er skarp symmetri i rummet, og værket er et klassisk studie i </a:t>
            </a:r>
            <a:r>
              <a:rPr lang="da-DK" dirty="0" err="1">
                <a:cs typeface="Calibri"/>
              </a:rPr>
              <a:t>perspektiv-tegning</a:t>
            </a:r>
            <a:r>
              <a:rPr lang="da-DK" dirty="0">
                <a:cs typeface="Calibri"/>
              </a:rPr>
              <a:t>, hvor forsvindingspunktet ligger i Jesu ansigt og det gyldne snit indrammer hele Jesu figur. Det er også her, man ser de stærkeste farver. Den blå kappe og den røde kjortel går igen fra Lorenzettis maleri "Jesu indtog i Jerusalem".</a:t>
            </a:r>
          </a:p>
        </p:txBody>
      </p:sp>
      <p:sp>
        <p:nvSpPr>
          <p:cNvPr id="4" name="Pladsholder til slidenummer 3"/>
          <p:cNvSpPr>
            <a:spLocks noGrp="1"/>
          </p:cNvSpPr>
          <p:nvPr>
            <p:ph type="sldNum" sz="quarter" idx="5"/>
          </p:nvPr>
        </p:nvSpPr>
        <p:spPr/>
        <p:txBody>
          <a:bodyPr/>
          <a:lstStyle/>
          <a:p>
            <a:fld id="{2B3921F6-159C-4E68-9AF7-8476B94704BC}" type="slidenum">
              <a:rPr lang="da-DK"/>
              <a:t>3</a:t>
            </a:fld>
            <a:endParaRPr lang="da-DK"/>
          </a:p>
        </p:txBody>
      </p:sp>
    </p:spTree>
    <p:extLst>
      <p:ext uri="{BB962C8B-B14F-4D97-AF65-F5344CB8AC3E}">
        <p14:creationId xmlns:p14="http://schemas.microsoft.com/office/powerpoint/2010/main" val="211908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cs typeface="Calibri"/>
              </a:rPr>
              <a:t>Over korset ses inskriptionen "</a:t>
            </a:r>
            <a:r>
              <a:rPr lang="da-DK" dirty="0" err="1">
                <a:cs typeface="Calibri"/>
              </a:rPr>
              <a:t>Inri</a:t>
            </a:r>
            <a:r>
              <a:rPr lang="da-DK" dirty="0">
                <a:cs typeface="Calibri"/>
              </a:rPr>
              <a:t>", som betyder Jesus af Nazareth, jødernes konge. Jesus ligner ikke nogen guddommelighed eller konge på dette billede, men er i stedet portrætteret som hærget, fattig og lidende. Ved siden af Jesus hænger to røvere. Til højre hænger røveren, der bad Jesus huske på sig i Guds rige. Jesu hånd ser næsten ud til at hvile på denne røvers hoved. Derimod er Jesu anden hånd over røveren til venstre næsten afvisende, efter at røveren har spottet Jesus. Baggrundsfarven er forskellig, når I kigger til højre og venstre. Den mørke farve til venstre minder om kulde, død og fortabelse, imens den røde farve i højre side fastholder det liv, der udgår fra Jesu blod. Kvinderne i forgrunden ser fortvivlede ud. Soldaterne til højre virker hårde, forstenede og kyniske og spiller ligefrem terninger om at få Jesu klæder. </a:t>
            </a:r>
          </a:p>
        </p:txBody>
      </p:sp>
      <p:sp>
        <p:nvSpPr>
          <p:cNvPr id="4" name="Pladsholder til slidenummer 3"/>
          <p:cNvSpPr>
            <a:spLocks noGrp="1"/>
          </p:cNvSpPr>
          <p:nvPr>
            <p:ph type="sldNum" sz="quarter" idx="5"/>
          </p:nvPr>
        </p:nvSpPr>
        <p:spPr/>
        <p:txBody>
          <a:bodyPr/>
          <a:lstStyle/>
          <a:p>
            <a:fld id="{2B3921F6-159C-4E68-9AF7-8476B94704BC}" type="slidenum">
              <a:rPr lang="da-DK"/>
              <a:t>4</a:t>
            </a:fld>
            <a:endParaRPr lang="da-DK"/>
          </a:p>
        </p:txBody>
      </p:sp>
    </p:spTree>
    <p:extLst>
      <p:ext uri="{BB962C8B-B14F-4D97-AF65-F5344CB8AC3E}">
        <p14:creationId xmlns:p14="http://schemas.microsoft.com/office/powerpoint/2010/main" val="428115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Nederst i billedet ses et klippefremspring i mørke grønne og blå nuancer samt en dyb afgrund. En firkantet, brun grav fylder området midt i billedet. Men graven er tom. Det menneske, der har ligget i graven bliver løftet op mod lyset af et par store hænder, som varsomt tager imod den menneskelige figur. Menneskets ansigt og hænder er vendt opad. Over mennesket flagrer en lille fugl – måske en due, symbolet på </a:t>
            </a:r>
            <a:r>
              <a:rPr lang="da-DK" err="1"/>
              <a:t>Hellligånden</a:t>
            </a:r>
            <a:r>
              <a:rPr lang="da-DK"/>
              <a:t> – som mennesket rækker ud efter. Fuglen flyver ligesom i forvejen og viser vej op mod den blå himmel øverst. De store hænder i </a:t>
            </a:r>
            <a:r>
              <a:rPr lang="da-DK" err="1"/>
              <a:t>opstandelsebilledet</a:t>
            </a:r>
            <a:r>
              <a:rPr lang="da-DK"/>
              <a:t> kan opfattes som et billede på Jesu og dermed menneskets opstandelse, men også et billede på Guds omsorg for mennesket – jvf. udtrykket "at være i gode hænder". </a:t>
            </a:r>
            <a:endParaRPr lang="da-DK">
              <a:cs typeface="Calibri"/>
            </a:endParaRPr>
          </a:p>
        </p:txBody>
      </p:sp>
      <p:sp>
        <p:nvSpPr>
          <p:cNvPr id="4" name="Pladsholder til slidenummer 3"/>
          <p:cNvSpPr>
            <a:spLocks noGrp="1"/>
          </p:cNvSpPr>
          <p:nvPr>
            <p:ph type="sldNum" sz="quarter" idx="5"/>
          </p:nvPr>
        </p:nvSpPr>
        <p:spPr/>
        <p:txBody>
          <a:bodyPr/>
          <a:lstStyle/>
          <a:p>
            <a:fld id="{2B3921F6-159C-4E68-9AF7-8476B94704BC}" type="slidenum">
              <a:rPr lang="da-DK"/>
              <a:t>5</a:t>
            </a:fld>
            <a:endParaRPr lang="da-DK"/>
          </a:p>
        </p:txBody>
      </p:sp>
    </p:spTree>
    <p:extLst>
      <p:ext uri="{BB962C8B-B14F-4D97-AF65-F5344CB8AC3E}">
        <p14:creationId xmlns:p14="http://schemas.microsoft.com/office/powerpoint/2010/main" val="58929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07527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64683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00333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6419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66385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00352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95709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989328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4629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73850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89558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Tree>
    <p:extLst>
      <p:ext uri="{BB962C8B-B14F-4D97-AF65-F5344CB8AC3E}">
        <p14:creationId xmlns:p14="http://schemas.microsoft.com/office/powerpoint/2010/main" val="3027417171"/>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64614" y="1783959"/>
            <a:ext cx="4087306" cy="2889114"/>
          </a:xfrm>
        </p:spPr>
        <p:txBody>
          <a:bodyPr anchor="b">
            <a:normAutofit/>
          </a:bodyPr>
          <a:lstStyle/>
          <a:p>
            <a:pPr algn="l"/>
            <a:r>
              <a:rPr lang="en-US" sz="4600">
                <a:cs typeface="Calibri Light"/>
              </a:rPr>
              <a:t>Påsken i billeder</a:t>
            </a:r>
            <a:endParaRPr lang="en-US" sz="4600"/>
          </a:p>
        </p:txBody>
      </p:sp>
      <p:sp>
        <p:nvSpPr>
          <p:cNvPr id="28"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Farverige påske æg">
            <a:extLst>
              <a:ext uri="{FF2B5EF4-FFF2-40B4-BE49-F238E27FC236}">
                <a16:creationId xmlns:a16="http://schemas.microsoft.com/office/drawing/2014/main" id="{6A44F3C0-A2B7-4339-BDAB-7A38707274F1}"/>
              </a:ext>
            </a:extLst>
          </p:cNvPr>
          <p:cNvPicPr>
            <a:picLocks noChangeAspect="1"/>
          </p:cNvPicPr>
          <p:nvPr/>
        </p:nvPicPr>
        <p:blipFill rotWithShape="1">
          <a:blip r:embed="rId3"/>
          <a:srcRect l="21863" r="972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24942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6" descr="Et billede, der indeholder tekst, stof, alter&#10;&#10;Beskrivelsen er genereret automatisk">
            <a:extLst>
              <a:ext uri="{FF2B5EF4-FFF2-40B4-BE49-F238E27FC236}">
                <a16:creationId xmlns:a16="http://schemas.microsoft.com/office/drawing/2014/main" id="{B43A9FEE-112A-4940-9BAE-5116D9E4743F}"/>
              </a:ext>
            </a:extLst>
          </p:cNvPr>
          <p:cNvPicPr>
            <a:picLocks noChangeAspect="1"/>
          </p:cNvPicPr>
          <p:nvPr/>
        </p:nvPicPr>
        <p:blipFill rotWithShape="1">
          <a:blip r:embed="rId3"/>
          <a:srcRect t="14810" r="-2" b="2962"/>
          <a:stretch/>
        </p:blipFill>
        <p:spPr>
          <a:xfrm>
            <a:off x="3418175" y="410465"/>
            <a:ext cx="8211455" cy="6139757"/>
          </a:xfrm>
          <a:prstGeom prst="rect">
            <a:avLst/>
          </a:prstGeom>
        </p:spPr>
      </p:pic>
      <p:sp>
        <p:nvSpPr>
          <p:cNvPr id="6" name="Titel 5">
            <a:extLst>
              <a:ext uri="{FF2B5EF4-FFF2-40B4-BE49-F238E27FC236}">
                <a16:creationId xmlns:a16="http://schemas.microsoft.com/office/drawing/2014/main" id="{9F2249FD-57E7-44B0-B149-2AD7D8F7EB3C}"/>
              </a:ext>
            </a:extLst>
          </p:cNvPr>
          <p:cNvSpPr>
            <a:spLocks noGrp="1"/>
          </p:cNvSpPr>
          <p:nvPr>
            <p:ph type="title"/>
          </p:nvPr>
        </p:nvSpPr>
        <p:spPr>
          <a:xfrm>
            <a:off x="448056" y="483144"/>
            <a:ext cx="2756400" cy="1589504"/>
          </a:xfrm>
        </p:spPr>
        <p:txBody>
          <a:bodyPr>
            <a:normAutofit/>
          </a:bodyPr>
          <a:lstStyle/>
          <a:p>
            <a:r>
              <a:rPr lang="da-DK" dirty="0"/>
              <a:t>Jesu indtog i Jerusalem</a:t>
            </a:r>
          </a:p>
        </p:txBody>
      </p:sp>
    </p:spTree>
    <p:extLst>
      <p:ext uri="{BB962C8B-B14F-4D97-AF65-F5344CB8AC3E}">
        <p14:creationId xmlns:p14="http://schemas.microsoft.com/office/powerpoint/2010/main" val="400016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7D9F4-42D0-4141-B4EA-BFA244D6EA62}"/>
              </a:ext>
            </a:extLst>
          </p:cNvPr>
          <p:cNvSpPr>
            <a:spLocks noGrp="1"/>
          </p:cNvSpPr>
          <p:nvPr>
            <p:ph type="title"/>
          </p:nvPr>
        </p:nvSpPr>
        <p:spPr>
          <a:xfrm>
            <a:off x="688109" y="353580"/>
            <a:ext cx="10515600" cy="782927"/>
          </a:xfrm>
        </p:spPr>
        <p:txBody>
          <a:bodyPr/>
          <a:lstStyle/>
          <a:p>
            <a:r>
              <a:rPr lang="da-DK"/>
              <a:t>Den sidste nadver</a:t>
            </a:r>
          </a:p>
        </p:txBody>
      </p:sp>
      <p:pic>
        <p:nvPicPr>
          <p:cNvPr id="3" name="Billede 3" descr="Et billede, der indeholder bygning, sten, cement, side om side&#10;&#10;Beskrivelsen er genereret automatisk">
            <a:extLst>
              <a:ext uri="{FF2B5EF4-FFF2-40B4-BE49-F238E27FC236}">
                <a16:creationId xmlns:a16="http://schemas.microsoft.com/office/drawing/2014/main" id="{6A139D69-885D-4DB0-8244-F74CD93A01AA}"/>
              </a:ext>
            </a:extLst>
          </p:cNvPr>
          <p:cNvPicPr>
            <a:picLocks noChangeAspect="1"/>
          </p:cNvPicPr>
          <p:nvPr/>
        </p:nvPicPr>
        <p:blipFill>
          <a:blip r:embed="rId3"/>
          <a:stretch>
            <a:fillRect/>
          </a:stretch>
        </p:blipFill>
        <p:spPr>
          <a:xfrm>
            <a:off x="694638" y="929291"/>
            <a:ext cx="10808897" cy="5411637"/>
          </a:xfrm>
          <a:prstGeom prst="rect">
            <a:avLst/>
          </a:prstGeom>
        </p:spPr>
      </p:pic>
    </p:spTree>
    <p:extLst>
      <p:ext uri="{BB962C8B-B14F-4D97-AF65-F5344CB8AC3E}">
        <p14:creationId xmlns:p14="http://schemas.microsoft.com/office/powerpoint/2010/main" val="355020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F6677-CC4C-477B-8EC8-0EC9337FBA96}"/>
              </a:ext>
            </a:extLst>
          </p:cNvPr>
          <p:cNvSpPr>
            <a:spLocks noGrp="1"/>
          </p:cNvSpPr>
          <p:nvPr>
            <p:ph type="title"/>
          </p:nvPr>
        </p:nvSpPr>
        <p:spPr>
          <a:xfrm>
            <a:off x="8915400" y="5841365"/>
            <a:ext cx="3434080" cy="675323"/>
          </a:xfrm>
        </p:spPr>
        <p:txBody>
          <a:bodyPr>
            <a:normAutofit fontScale="90000"/>
          </a:bodyPr>
          <a:lstStyle/>
          <a:p>
            <a:r>
              <a:rPr lang="da-DK"/>
              <a:t>Korsfæstelsen</a:t>
            </a:r>
          </a:p>
        </p:txBody>
      </p:sp>
      <p:pic>
        <p:nvPicPr>
          <p:cNvPr id="4" name="Billede 4" descr="Et billede, der indeholder tekst, malet, dekoreret, farverig&#10;&#10;Beskrivelsen er genereret automatisk">
            <a:extLst>
              <a:ext uri="{FF2B5EF4-FFF2-40B4-BE49-F238E27FC236}">
                <a16:creationId xmlns:a16="http://schemas.microsoft.com/office/drawing/2014/main" id="{05848A22-CF14-45BD-A5FF-9DE389281B61}"/>
              </a:ext>
            </a:extLst>
          </p:cNvPr>
          <p:cNvPicPr>
            <a:picLocks noGrp="1" noChangeAspect="1"/>
          </p:cNvPicPr>
          <p:nvPr>
            <p:ph idx="1"/>
          </p:nvPr>
        </p:nvPicPr>
        <p:blipFill>
          <a:blip r:embed="rId3"/>
          <a:stretch>
            <a:fillRect/>
          </a:stretch>
        </p:blipFill>
        <p:spPr>
          <a:xfrm>
            <a:off x="3397507" y="210700"/>
            <a:ext cx="5404609" cy="6302588"/>
          </a:xfrm>
        </p:spPr>
      </p:pic>
    </p:spTree>
    <p:extLst>
      <p:ext uri="{BB962C8B-B14F-4D97-AF65-F5344CB8AC3E}">
        <p14:creationId xmlns:p14="http://schemas.microsoft.com/office/powerpoint/2010/main" val="3116130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ADE84-B7E4-4E37-8936-4CC02BA21396}"/>
              </a:ext>
            </a:extLst>
          </p:cNvPr>
          <p:cNvSpPr>
            <a:spLocks noGrp="1"/>
          </p:cNvSpPr>
          <p:nvPr>
            <p:ph type="title"/>
          </p:nvPr>
        </p:nvSpPr>
        <p:spPr>
          <a:xfrm>
            <a:off x="543560" y="365125"/>
            <a:ext cx="2956560" cy="858203"/>
          </a:xfrm>
        </p:spPr>
        <p:txBody>
          <a:bodyPr>
            <a:normAutofit fontScale="90000"/>
          </a:bodyPr>
          <a:lstStyle/>
          <a:p>
            <a:r>
              <a:rPr lang="da-DK"/>
              <a:t>Opstandelse</a:t>
            </a:r>
          </a:p>
        </p:txBody>
      </p:sp>
      <p:pic>
        <p:nvPicPr>
          <p:cNvPr id="7" name="Billede 7" descr="Et billede, der indeholder tekst, indendørs, maleri, billedramme&#10;&#10;Beskrivelsen er genereret automatisk">
            <a:extLst>
              <a:ext uri="{FF2B5EF4-FFF2-40B4-BE49-F238E27FC236}">
                <a16:creationId xmlns:a16="http://schemas.microsoft.com/office/drawing/2014/main" id="{2BEA1688-3B11-4F71-B532-251C0BE2CA5A}"/>
              </a:ext>
            </a:extLst>
          </p:cNvPr>
          <p:cNvPicPr>
            <a:picLocks noGrp="1" noChangeAspect="1"/>
          </p:cNvPicPr>
          <p:nvPr>
            <p:ph idx="1"/>
          </p:nvPr>
        </p:nvPicPr>
        <p:blipFill rotWithShape="1">
          <a:blip r:embed="rId3"/>
          <a:srcRect l="7003" t="3368" r="4762" b="3523"/>
          <a:stretch/>
        </p:blipFill>
        <p:spPr>
          <a:xfrm>
            <a:off x="3841521" y="206836"/>
            <a:ext cx="4526872" cy="6371382"/>
          </a:xfrm>
        </p:spPr>
      </p:pic>
    </p:spTree>
    <p:extLst>
      <p:ext uri="{BB962C8B-B14F-4D97-AF65-F5344CB8AC3E}">
        <p14:creationId xmlns:p14="http://schemas.microsoft.com/office/powerpoint/2010/main" val="24613046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1FD4BB6202148418ECEE2613ED6A5E7" ma:contentTypeVersion="2" ma:contentTypeDescription="Opret et nyt dokument." ma:contentTypeScope="" ma:versionID="d7904874ae603154bf6ebfe961a602d2">
  <xsd:schema xmlns:xsd="http://www.w3.org/2001/XMLSchema" xmlns:xs="http://www.w3.org/2001/XMLSchema" xmlns:p="http://schemas.microsoft.com/office/2006/metadata/properties" xmlns:ns2="874223e9-194d-4d44-a5b9-94a74e6bb032" targetNamespace="http://schemas.microsoft.com/office/2006/metadata/properties" ma:root="true" ma:fieldsID="d7fe922881654864420f805719e7b86f" ns2:_="">
    <xsd:import namespace="874223e9-194d-4d44-a5b9-94a74e6bb03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4223e9-194d-4d44-a5b9-94a74e6bb0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8CA6E4-4C1A-42A5-8B53-1F39B8E396C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DDC3763-B52A-496D-A013-D42D0E22B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4223e9-194d-4d44-a5b9-94a74e6bb0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E4A621-83DE-4BE3-ACD4-8E3840F7C5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624</Words>
  <Application>Microsoft Office PowerPoint</Application>
  <PresentationFormat>Widescreen</PresentationFormat>
  <Paragraphs>17</Paragraphs>
  <Slides>5</Slides>
  <Notes>5</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5</vt:i4>
      </vt:variant>
    </vt:vector>
  </HeadingPairs>
  <TitlesOfParts>
    <vt:vector size="9" baseType="lpstr">
      <vt:lpstr>Arial</vt:lpstr>
      <vt:lpstr>Calibri</vt:lpstr>
      <vt:lpstr>Calibri Light</vt:lpstr>
      <vt:lpstr>Office Theme</vt:lpstr>
      <vt:lpstr>Påsken i billeder</vt:lpstr>
      <vt:lpstr>Jesu indtog i Jerusalem</vt:lpstr>
      <vt:lpstr>Den sidste nadver</vt:lpstr>
      <vt:lpstr>Korsfæstelsen</vt:lpstr>
      <vt:lpstr>Opstandelse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Vibeke Tietge</dc:creator>
  <cp:lastModifiedBy>Rams Rams</cp:lastModifiedBy>
  <cp:revision>48</cp:revision>
  <dcterms:created xsi:type="dcterms:W3CDTF">2021-12-14T10:04:02Z</dcterms:created>
  <dcterms:modified xsi:type="dcterms:W3CDTF">2022-06-14T07:20:04Z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0x010100C1FD4BB6202148418ECEE2613ED6A5E7</vt:lpwstr>
  </property>
</Properties>
</file>