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4"/>
  </p:sldMasterIdLst>
  <p:notesMasterIdLst>
    <p:notesMasterId r:id="rId17"/>
  </p:notesMasterIdLst>
  <p:sldIdLst>
    <p:sldId id="256" r:id="rId5"/>
    <p:sldId id="267" r:id="rId6"/>
    <p:sldId id="266" r:id="rId7"/>
    <p:sldId id="269" r:id="rId8"/>
    <p:sldId id="262" r:id="rId9"/>
    <p:sldId id="261" r:id="rId10"/>
    <p:sldId id="257" r:id="rId11"/>
    <p:sldId id="258" r:id="rId12"/>
    <p:sldId id="263" r:id="rId13"/>
    <p:sldId id="265" r:id="rId14"/>
    <p:sldId id="268" r:id="rId15"/>
    <p:sldId id="26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7B12CD-8856-B06E-0881-91B8272C38F6}" name="Lene Barslund Højris" initials="LH" userId="S::lbh@lnfs.dk::cc1da1ee-766f-46d3-9707-e78f70b99187" providerId="AD"/>
  <p188:author id="{5B5A05F7-9EB9-E138-BBA9-958497CA0962}" name="Vibeke Tietge" initials="VT" userId="S::vt@lnfs.dk::d597c180-5e5c-46e7-a6bb-c317b45e1c89"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E195E3-8746-4A95-9E47-BD77402C3F6F}" v="3" dt="2025-01-31T10:36:22.1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307" autoAdjust="0"/>
  </p:normalViewPr>
  <p:slideViewPr>
    <p:cSldViewPr snapToGrid="0">
      <p:cViewPr varScale="1">
        <p:scale>
          <a:sx n="59" d="100"/>
          <a:sy n="59" d="100"/>
        </p:scale>
        <p:origin x="1589" y="2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beke Tietge" userId="d597c180-5e5c-46e7-a6bb-c317b45e1c89" providerId="ADAL" clId="{84E195E3-8746-4A95-9E47-BD77402C3F6F}"/>
    <pc:docChg chg="custSel modSld">
      <pc:chgData name="Vibeke Tietge" userId="d597c180-5e5c-46e7-a6bb-c317b45e1c89" providerId="ADAL" clId="{84E195E3-8746-4A95-9E47-BD77402C3F6F}" dt="2025-01-31T10:38:27.270" v="521" actId="20577"/>
      <pc:docMkLst>
        <pc:docMk/>
      </pc:docMkLst>
      <pc:sldChg chg="modSp mod modNotesTx">
        <pc:chgData name="Vibeke Tietge" userId="d597c180-5e5c-46e7-a6bb-c317b45e1c89" providerId="ADAL" clId="{84E195E3-8746-4A95-9E47-BD77402C3F6F}" dt="2025-01-31T08:17:44.323" v="280" actId="20577"/>
        <pc:sldMkLst>
          <pc:docMk/>
          <pc:sldMk cId="3004466857" sldId="257"/>
        </pc:sldMkLst>
        <pc:spChg chg="mod">
          <ac:chgData name="Vibeke Tietge" userId="d597c180-5e5c-46e7-a6bb-c317b45e1c89" providerId="ADAL" clId="{84E195E3-8746-4A95-9E47-BD77402C3F6F}" dt="2025-01-31T08:13:16.792" v="215" actId="20577"/>
          <ac:spMkLst>
            <pc:docMk/>
            <pc:sldMk cId="3004466857" sldId="257"/>
            <ac:spMk id="5" creationId="{3B6B19B2-7E04-7C7E-A813-E2750512D34F}"/>
          </ac:spMkLst>
        </pc:spChg>
        <pc:spChg chg="mod">
          <ac:chgData name="Vibeke Tietge" userId="d597c180-5e5c-46e7-a6bb-c317b45e1c89" providerId="ADAL" clId="{84E195E3-8746-4A95-9E47-BD77402C3F6F}" dt="2025-01-31T08:14:15.919" v="217" actId="20577"/>
          <ac:spMkLst>
            <pc:docMk/>
            <pc:sldMk cId="3004466857" sldId="257"/>
            <ac:spMk id="9" creationId="{3408146A-6A24-FA79-AC3D-0DCA3A352131}"/>
          </ac:spMkLst>
        </pc:spChg>
      </pc:sldChg>
      <pc:sldChg chg="modSp mod modNotesTx">
        <pc:chgData name="Vibeke Tietge" userId="d597c180-5e5c-46e7-a6bb-c317b45e1c89" providerId="ADAL" clId="{84E195E3-8746-4A95-9E47-BD77402C3F6F}" dt="2025-01-31T08:19:49.659" v="320" actId="20577"/>
        <pc:sldMkLst>
          <pc:docMk/>
          <pc:sldMk cId="309625394" sldId="258"/>
        </pc:sldMkLst>
        <pc:spChg chg="mod">
          <ac:chgData name="Vibeke Tietge" userId="d597c180-5e5c-46e7-a6bb-c317b45e1c89" providerId="ADAL" clId="{84E195E3-8746-4A95-9E47-BD77402C3F6F}" dt="2025-01-31T08:19:20.853" v="311" actId="20577"/>
          <ac:spMkLst>
            <pc:docMk/>
            <pc:sldMk cId="309625394" sldId="258"/>
            <ac:spMk id="11" creationId="{8AAC0528-1090-551F-045C-E4121EA0C540}"/>
          </ac:spMkLst>
        </pc:spChg>
      </pc:sldChg>
      <pc:sldChg chg="modSp mod modNotesTx">
        <pc:chgData name="Vibeke Tietge" userId="d597c180-5e5c-46e7-a6bb-c317b45e1c89" providerId="ADAL" clId="{84E195E3-8746-4A95-9E47-BD77402C3F6F}" dt="2025-01-31T09:00:14.570" v="496" actId="20577"/>
        <pc:sldMkLst>
          <pc:docMk/>
          <pc:sldMk cId="3343984496" sldId="260"/>
        </pc:sldMkLst>
        <pc:spChg chg="mod">
          <ac:chgData name="Vibeke Tietge" userId="d597c180-5e5c-46e7-a6bb-c317b45e1c89" providerId="ADAL" clId="{84E195E3-8746-4A95-9E47-BD77402C3F6F}" dt="2025-01-31T08:25:56.972" v="376" actId="20577"/>
          <ac:spMkLst>
            <pc:docMk/>
            <pc:sldMk cId="3343984496" sldId="260"/>
            <ac:spMk id="2" creationId="{DA165104-0234-AE87-111F-4A6A0E69F53F}"/>
          </ac:spMkLst>
        </pc:spChg>
        <pc:spChg chg="mod">
          <ac:chgData name="Vibeke Tietge" userId="d597c180-5e5c-46e7-a6bb-c317b45e1c89" providerId="ADAL" clId="{84E195E3-8746-4A95-9E47-BD77402C3F6F}" dt="2025-01-31T08:59:21.959" v="460" actId="1076"/>
          <ac:spMkLst>
            <pc:docMk/>
            <pc:sldMk cId="3343984496" sldId="260"/>
            <ac:spMk id="10" creationId="{73479031-2360-32B5-2793-8A876729CED2}"/>
          </ac:spMkLst>
        </pc:spChg>
        <pc:spChg chg="mod">
          <ac:chgData name="Vibeke Tietge" userId="d597c180-5e5c-46e7-a6bb-c317b45e1c89" providerId="ADAL" clId="{84E195E3-8746-4A95-9E47-BD77402C3F6F}" dt="2025-01-31T08:59:15.857" v="459" actId="1076"/>
          <ac:spMkLst>
            <pc:docMk/>
            <pc:sldMk cId="3343984496" sldId="260"/>
            <ac:spMk id="11" creationId="{BC40B654-A9F0-45DF-BC48-E72CBE535DF1}"/>
          </ac:spMkLst>
        </pc:spChg>
        <pc:spChg chg="mod">
          <ac:chgData name="Vibeke Tietge" userId="d597c180-5e5c-46e7-a6bb-c317b45e1c89" providerId="ADAL" clId="{84E195E3-8746-4A95-9E47-BD77402C3F6F}" dt="2025-01-31T08:59:35.024" v="462" actId="1076"/>
          <ac:spMkLst>
            <pc:docMk/>
            <pc:sldMk cId="3343984496" sldId="260"/>
            <ac:spMk id="12" creationId="{C1CAE971-06EF-9FD2-E3CD-25165A49867A}"/>
          </ac:spMkLst>
        </pc:spChg>
        <pc:spChg chg="mod">
          <ac:chgData name="Vibeke Tietge" userId="d597c180-5e5c-46e7-a6bb-c317b45e1c89" providerId="ADAL" clId="{84E195E3-8746-4A95-9E47-BD77402C3F6F}" dt="2025-01-31T08:59:29.235" v="461" actId="1076"/>
          <ac:spMkLst>
            <pc:docMk/>
            <pc:sldMk cId="3343984496" sldId="260"/>
            <ac:spMk id="13" creationId="{7989F37F-DB47-EF21-00CF-9D1A7A3F3256}"/>
          </ac:spMkLst>
        </pc:spChg>
        <pc:spChg chg="mod">
          <ac:chgData name="Vibeke Tietge" userId="d597c180-5e5c-46e7-a6bb-c317b45e1c89" providerId="ADAL" clId="{84E195E3-8746-4A95-9E47-BD77402C3F6F}" dt="2025-01-31T09:00:14.570" v="496" actId="20577"/>
          <ac:spMkLst>
            <pc:docMk/>
            <pc:sldMk cId="3343984496" sldId="260"/>
            <ac:spMk id="14" creationId="{1C612E84-8E9F-4278-1C66-08412E83DD7C}"/>
          </ac:spMkLst>
        </pc:spChg>
        <pc:spChg chg="mod">
          <ac:chgData name="Vibeke Tietge" userId="d597c180-5e5c-46e7-a6bb-c317b45e1c89" providerId="ADAL" clId="{84E195E3-8746-4A95-9E47-BD77402C3F6F}" dt="2025-01-31T08:59:46.864" v="464" actId="1076"/>
          <ac:spMkLst>
            <pc:docMk/>
            <pc:sldMk cId="3343984496" sldId="260"/>
            <ac:spMk id="15" creationId="{030532E0-75E9-9499-267A-AAD6CFC38654}"/>
          </ac:spMkLst>
        </pc:spChg>
        <pc:spChg chg="mod">
          <ac:chgData name="Vibeke Tietge" userId="d597c180-5e5c-46e7-a6bb-c317b45e1c89" providerId="ADAL" clId="{84E195E3-8746-4A95-9E47-BD77402C3F6F}" dt="2025-01-31T08:59:51.053" v="465" actId="1076"/>
          <ac:spMkLst>
            <pc:docMk/>
            <pc:sldMk cId="3343984496" sldId="260"/>
            <ac:spMk id="17" creationId="{8C9FAEAF-03AA-6CCD-8D99-C23FE23F62AC}"/>
          </ac:spMkLst>
        </pc:spChg>
      </pc:sldChg>
      <pc:sldChg chg="modSp mod modNotesTx">
        <pc:chgData name="Vibeke Tietge" userId="d597c180-5e5c-46e7-a6bb-c317b45e1c89" providerId="ADAL" clId="{84E195E3-8746-4A95-9E47-BD77402C3F6F}" dt="2025-01-31T08:10:47.231" v="205" actId="20577"/>
        <pc:sldMkLst>
          <pc:docMk/>
          <pc:sldMk cId="1973072775" sldId="261"/>
        </pc:sldMkLst>
        <pc:spChg chg="mod">
          <ac:chgData name="Vibeke Tietge" userId="d597c180-5e5c-46e7-a6bb-c317b45e1c89" providerId="ADAL" clId="{84E195E3-8746-4A95-9E47-BD77402C3F6F}" dt="2025-01-31T08:09:03.385" v="173" actId="20577"/>
          <ac:spMkLst>
            <pc:docMk/>
            <pc:sldMk cId="1973072775" sldId="261"/>
            <ac:spMk id="12" creationId="{096FAFDC-3745-24BB-0D82-45BE25B77925}"/>
          </ac:spMkLst>
        </pc:spChg>
      </pc:sldChg>
      <pc:sldChg chg="modSp mod">
        <pc:chgData name="Vibeke Tietge" userId="d597c180-5e5c-46e7-a6bb-c317b45e1c89" providerId="ADAL" clId="{84E195E3-8746-4A95-9E47-BD77402C3F6F}" dt="2025-01-31T10:38:27.270" v="521" actId="20577"/>
        <pc:sldMkLst>
          <pc:docMk/>
          <pc:sldMk cId="4229163658" sldId="262"/>
        </pc:sldMkLst>
        <pc:spChg chg="mod">
          <ac:chgData name="Vibeke Tietge" userId="d597c180-5e5c-46e7-a6bb-c317b45e1c89" providerId="ADAL" clId="{84E195E3-8746-4A95-9E47-BD77402C3F6F}" dt="2025-01-31T10:38:27.270" v="521" actId="20577"/>
          <ac:spMkLst>
            <pc:docMk/>
            <pc:sldMk cId="4229163658" sldId="262"/>
            <ac:spMk id="3" creationId="{9A9BC61B-4427-F76F-9B8F-E5283C85408A}"/>
          </ac:spMkLst>
        </pc:spChg>
      </pc:sldChg>
      <pc:sldChg chg="modSp mod modNotesTx">
        <pc:chgData name="Vibeke Tietge" userId="d597c180-5e5c-46e7-a6bb-c317b45e1c89" providerId="ADAL" clId="{84E195E3-8746-4A95-9E47-BD77402C3F6F}" dt="2025-01-31T09:06:40.486" v="509" actId="20577"/>
        <pc:sldMkLst>
          <pc:docMk/>
          <pc:sldMk cId="3931406947" sldId="263"/>
        </pc:sldMkLst>
        <pc:spChg chg="mod">
          <ac:chgData name="Vibeke Tietge" userId="d597c180-5e5c-46e7-a6bb-c317b45e1c89" providerId="ADAL" clId="{84E195E3-8746-4A95-9E47-BD77402C3F6F}" dt="2025-01-31T08:20:34.410" v="323" actId="20577"/>
          <ac:spMkLst>
            <pc:docMk/>
            <pc:sldMk cId="3931406947" sldId="263"/>
            <ac:spMk id="14" creationId="{2290A6A4-35B1-DFE5-022F-07ED4439F82E}"/>
          </ac:spMkLst>
        </pc:spChg>
      </pc:sldChg>
      <pc:sldChg chg="modSp mod">
        <pc:chgData name="Vibeke Tietge" userId="d597c180-5e5c-46e7-a6bb-c317b45e1c89" providerId="ADAL" clId="{84E195E3-8746-4A95-9E47-BD77402C3F6F}" dt="2025-01-31T08:24:03.718" v="374" actId="20577"/>
        <pc:sldMkLst>
          <pc:docMk/>
          <pc:sldMk cId="302547980" sldId="265"/>
        </pc:sldMkLst>
        <pc:spChg chg="mod">
          <ac:chgData name="Vibeke Tietge" userId="d597c180-5e5c-46e7-a6bb-c317b45e1c89" providerId="ADAL" clId="{84E195E3-8746-4A95-9E47-BD77402C3F6F}" dt="2025-01-31T08:23:08.046" v="346" actId="20577"/>
          <ac:spMkLst>
            <pc:docMk/>
            <pc:sldMk cId="302547980" sldId="265"/>
            <ac:spMk id="8" creationId="{00945A83-8410-86B7-3385-9DB6AB099585}"/>
          </ac:spMkLst>
        </pc:spChg>
        <pc:spChg chg="mod">
          <ac:chgData name="Vibeke Tietge" userId="d597c180-5e5c-46e7-a6bb-c317b45e1c89" providerId="ADAL" clId="{84E195E3-8746-4A95-9E47-BD77402C3F6F}" dt="2025-01-31T08:23:25.460" v="348" actId="20577"/>
          <ac:spMkLst>
            <pc:docMk/>
            <pc:sldMk cId="302547980" sldId="265"/>
            <ac:spMk id="9" creationId="{5F8DF8E4-56B6-5F98-FE44-CEE26F6E9694}"/>
          </ac:spMkLst>
        </pc:spChg>
        <pc:spChg chg="mod">
          <ac:chgData name="Vibeke Tietge" userId="d597c180-5e5c-46e7-a6bb-c317b45e1c89" providerId="ADAL" clId="{84E195E3-8746-4A95-9E47-BD77402C3F6F}" dt="2025-01-31T08:24:03.718" v="374" actId="20577"/>
          <ac:spMkLst>
            <pc:docMk/>
            <pc:sldMk cId="302547980" sldId="265"/>
            <ac:spMk id="10" creationId="{BE46CD48-EB8E-EB94-D4DD-7C8636B0A9D5}"/>
          </ac:spMkLst>
        </pc:spChg>
      </pc:sldChg>
      <pc:sldChg chg="modSp mod modNotesTx">
        <pc:chgData name="Vibeke Tietge" userId="d597c180-5e5c-46e7-a6bb-c317b45e1c89" providerId="ADAL" clId="{84E195E3-8746-4A95-9E47-BD77402C3F6F}" dt="2025-01-31T08:02:28.797" v="136" actId="20577"/>
        <pc:sldMkLst>
          <pc:docMk/>
          <pc:sldMk cId="1926496363" sldId="266"/>
        </pc:sldMkLst>
        <pc:spChg chg="mod">
          <ac:chgData name="Vibeke Tietge" userId="d597c180-5e5c-46e7-a6bb-c317b45e1c89" providerId="ADAL" clId="{84E195E3-8746-4A95-9E47-BD77402C3F6F}" dt="2025-01-31T08:00:40.695" v="30" actId="20577"/>
          <ac:spMkLst>
            <pc:docMk/>
            <pc:sldMk cId="1926496363" sldId="266"/>
            <ac:spMk id="7" creationId="{8E2C0DB5-315D-D016-0693-AA0BDE6646B9}"/>
          </ac:spMkLst>
        </pc:spChg>
        <pc:spChg chg="mod">
          <ac:chgData name="Vibeke Tietge" userId="d597c180-5e5c-46e7-a6bb-c317b45e1c89" providerId="ADAL" clId="{84E195E3-8746-4A95-9E47-BD77402C3F6F}" dt="2025-01-31T08:01:17.395" v="36" actId="20577"/>
          <ac:spMkLst>
            <pc:docMk/>
            <pc:sldMk cId="1926496363" sldId="266"/>
            <ac:spMk id="14" creationId="{EE5D29B3-9344-1CCA-BAD1-9F793C812983}"/>
          </ac:spMkLst>
        </pc:spChg>
      </pc:sldChg>
      <pc:sldChg chg="modSp mod modNotesTx">
        <pc:chgData name="Vibeke Tietge" userId="d597c180-5e5c-46e7-a6bb-c317b45e1c89" providerId="ADAL" clId="{84E195E3-8746-4A95-9E47-BD77402C3F6F}" dt="2025-01-31T08:00:18.063" v="28" actId="20577"/>
        <pc:sldMkLst>
          <pc:docMk/>
          <pc:sldMk cId="2835975410" sldId="267"/>
        </pc:sldMkLst>
        <pc:spChg chg="mod">
          <ac:chgData name="Vibeke Tietge" userId="d597c180-5e5c-46e7-a6bb-c317b45e1c89" providerId="ADAL" clId="{84E195E3-8746-4A95-9E47-BD77402C3F6F}" dt="2025-01-31T08:00:18.063" v="28" actId="20577"/>
          <ac:spMkLst>
            <pc:docMk/>
            <pc:sldMk cId="2835975410" sldId="267"/>
            <ac:spMk id="10" creationId="{0C8E4488-CC0E-C31E-BE55-701DE7723584}"/>
          </ac:spMkLst>
        </pc:spChg>
      </pc:sldChg>
      <pc:sldChg chg="addSp delSp modSp mod">
        <pc:chgData name="Vibeke Tietge" userId="d597c180-5e5c-46e7-a6bb-c317b45e1c89" providerId="ADAL" clId="{84E195E3-8746-4A95-9E47-BD77402C3F6F}" dt="2025-01-31T10:36:22.100" v="515" actId="14826"/>
        <pc:sldMkLst>
          <pc:docMk/>
          <pc:sldMk cId="1638046248" sldId="268"/>
        </pc:sldMkLst>
        <pc:picChg chg="mod">
          <ac:chgData name="Vibeke Tietge" userId="d597c180-5e5c-46e7-a6bb-c317b45e1c89" providerId="ADAL" clId="{84E195E3-8746-4A95-9E47-BD77402C3F6F}" dt="2025-01-31T10:36:22.100" v="515" actId="14826"/>
          <ac:picMkLst>
            <pc:docMk/>
            <pc:sldMk cId="1638046248" sldId="268"/>
            <ac:picMk id="5" creationId="{3397BB63-26C5-99EE-C165-710BC52C0776}"/>
          </ac:picMkLst>
        </pc:picChg>
        <pc:picChg chg="add del mod">
          <ac:chgData name="Vibeke Tietge" userId="d597c180-5e5c-46e7-a6bb-c317b45e1c89" providerId="ADAL" clId="{84E195E3-8746-4A95-9E47-BD77402C3F6F}" dt="2025-01-31T10:34:23.725" v="513" actId="478"/>
          <ac:picMkLst>
            <pc:docMk/>
            <pc:sldMk cId="1638046248" sldId="268"/>
            <ac:picMk id="6" creationId="{8B40DC83-E922-AF6F-7DDF-B12D11B8581E}"/>
          </ac:picMkLst>
        </pc:picChg>
        <pc:picChg chg="mod">
          <ac:chgData name="Vibeke Tietge" userId="d597c180-5e5c-46e7-a6bb-c317b45e1c89" providerId="ADAL" clId="{84E195E3-8746-4A95-9E47-BD77402C3F6F}" dt="2025-01-31T10:34:39.231" v="514" actId="14826"/>
          <ac:picMkLst>
            <pc:docMk/>
            <pc:sldMk cId="1638046248" sldId="268"/>
            <ac:picMk id="9" creationId="{04E1C4D7-2A37-0AF5-0C4E-53F31BF9B6B9}"/>
          </ac:picMkLst>
        </pc:picChg>
      </pc:sldChg>
      <pc:sldChg chg="modSp mod modNotesTx">
        <pc:chgData name="Vibeke Tietge" userId="d597c180-5e5c-46e7-a6bb-c317b45e1c89" providerId="ADAL" clId="{84E195E3-8746-4A95-9E47-BD77402C3F6F}" dt="2025-01-31T08:07:21.930" v="171" actId="20577"/>
        <pc:sldMkLst>
          <pc:docMk/>
          <pc:sldMk cId="2551459405" sldId="269"/>
        </pc:sldMkLst>
        <pc:spChg chg="mod">
          <ac:chgData name="Vibeke Tietge" userId="d597c180-5e5c-46e7-a6bb-c317b45e1c89" providerId="ADAL" clId="{84E195E3-8746-4A95-9E47-BD77402C3F6F}" dt="2025-01-31T08:03:16.369" v="141" actId="20577"/>
          <ac:spMkLst>
            <pc:docMk/>
            <pc:sldMk cId="2551459405" sldId="269"/>
            <ac:spMk id="6" creationId="{D4990C0B-D606-B40B-F4B7-CDE432D5A7BB}"/>
          </ac:spMkLst>
        </pc:spChg>
        <pc:spChg chg="mod">
          <ac:chgData name="Vibeke Tietge" userId="d597c180-5e5c-46e7-a6bb-c317b45e1c89" providerId="ADAL" clId="{84E195E3-8746-4A95-9E47-BD77402C3F6F}" dt="2025-01-31T08:03:24.615" v="143" actId="20577"/>
          <ac:spMkLst>
            <pc:docMk/>
            <pc:sldMk cId="2551459405" sldId="269"/>
            <ac:spMk id="9" creationId="{059097B6-E27D-CFEA-2959-7866A4371060}"/>
          </ac:spMkLst>
        </pc:spChg>
        <pc:spChg chg="mod">
          <ac:chgData name="Vibeke Tietge" userId="d597c180-5e5c-46e7-a6bb-c317b45e1c89" providerId="ADAL" clId="{84E195E3-8746-4A95-9E47-BD77402C3F6F}" dt="2025-01-31T08:05:39.160" v="154" actId="20577"/>
          <ac:spMkLst>
            <pc:docMk/>
            <pc:sldMk cId="2551459405" sldId="269"/>
            <ac:spMk id="10" creationId="{91B6D1F9-9E4E-66C2-B4C3-D7E1504D5168}"/>
          </ac:spMkLst>
        </pc:spChg>
      </pc:sldChg>
    </pc:docChg>
  </pc:docChgLst>
  <pc:docChgLst>
    <pc:chgData name="Vibeke Tietge" userId="d597c180-5e5c-46e7-a6bb-c317b45e1c89" providerId="ADAL" clId="{0C19E2A6-148F-4E54-8A8F-2264D8DAE8F3}"/>
    <pc:docChg chg="undo custSel modSld">
      <pc:chgData name="Vibeke Tietge" userId="d597c180-5e5c-46e7-a6bb-c317b45e1c89" providerId="ADAL" clId="{0C19E2A6-148F-4E54-8A8F-2264D8DAE8F3}" dt="2024-10-04T10:26:00.734" v="2019" actId="478"/>
      <pc:docMkLst>
        <pc:docMk/>
      </pc:docMkLst>
      <pc:sldChg chg="addSp delSp modSp mod">
        <pc:chgData name="Vibeke Tietge" userId="d597c180-5e5c-46e7-a6bb-c317b45e1c89" providerId="ADAL" clId="{0C19E2A6-148F-4E54-8A8F-2264D8DAE8F3}" dt="2024-09-30T07:43:25.163" v="1864"/>
        <pc:sldMkLst>
          <pc:docMk/>
          <pc:sldMk cId="3580510284" sldId="256"/>
        </pc:sldMkLst>
      </pc:sldChg>
      <pc:sldChg chg="addSp delSp modSp mod modNotesTx">
        <pc:chgData name="Vibeke Tietge" userId="d597c180-5e5c-46e7-a6bb-c317b45e1c89" providerId="ADAL" clId="{0C19E2A6-148F-4E54-8A8F-2264D8DAE8F3}" dt="2024-09-26T09:55:27.663" v="516" actId="20577"/>
        <pc:sldMkLst>
          <pc:docMk/>
          <pc:sldMk cId="3004466857" sldId="257"/>
        </pc:sldMkLst>
      </pc:sldChg>
      <pc:sldChg chg="addSp delSp modSp mod setBg setClrOvrMap">
        <pc:chgData name="Vibeke Tietge" userId="d597c180-5e5c-46e7-a6bb-c317b45e1c89" providerId="ADAL" clId="{0C19E2A6-148F-4E54-8A8F-2264D8DAE8F3}" dt="2024-09-26T09:59:42.280" v="559" actId="1076"/>
        <pc:sldMkLst>
          <pc:docMk/>
          <pc:sldMk cId="309625394" sldId="258"/>
        </pc:sldMkLst>
      </pc:sldChg>
      <pc:sldChg chg="addSp delSp modSp mod modNotesTx">
        <pc:chgData name="Vibeke Tietge" userId="d597c180-5e5c-46e7-a6bb-c317b45e1c89" providerId="ADAL" clId="{0C19E2A6-148F-4E54-8A8F-2264D8DAE8F3}" dt="2024-10-04T10:26:00.734" v="2019" actId="478"/>
        <pc:sldMkLst>
          <pc:docMk/>
          <pc:sldMk cId="3343984496" sldId="260"/>
        </pc:sldMkLst>
      </pc:sldChg>
      <pc:sldChg chg="addSp delSp modSp mod setBg modNotesTx">
        <pc:chgData name="Vibeke Tietge" userId="d597c180-5e5c-46e7-a6bb-c317b45e1c89" providerId="ADAL" clId="{0C19E2A6-148F-4E54-8A8F-2264D8DAE8F3}" dt="2024-09-26T09:57:07.243" v="531" actId="1076"/>
        <pc:sldMkLst>
          <pc:docMk/>
          <pc:sldMk cId="1973072775" sldId="261"/>
        </pc:sldMkLst>
      </pc:sldChg>
      <pc:sldChg chg="delSp modSp mod">
        <pc:chgData name="Vibeke Tietge" userId="d597c180-5e5c-46e7-a6bb-c317b45e1c89" providerId="ADAL" clId="{0C19E2A6-148F-4E54-8A8F-2264D8DAE8F3}" dt="2024-09-26T09:57:16.515" v="532" actId="1076"/>
        <pc:sldMkLst>
          <pc:docMk/>
          <pc:sldMk cId="4229163658" sldId="262"/>
        </pc:sldMkLst>
      </pc:sldChg>
      <pc:sldChg chg="addSp delSp modSp mod modNotesTx">
        <pc:chgData name="Vibeke Tietge" userId="d597c180-5e5c-46e7-a6bb-c317b45e1c89" providerId="ADAL" clId="{0C19E2A6-148F-4E54-8A8F-2264D8DAE8F3}" dt="2024-09-26T10:02:43.818" v="618" actId="1076"/>
        <pc:sldMkLst>
          <pc:docMk/>
          <pc:sldMk cId="3931406947" sldId="263"/>
        </pc:sldMkLst>
      </pc:sldChg>
      <pc:sldChg chg="addSp delSp modSp mod">
        <pc:chgData name="Vibeke Tietge" userId="d597c180-5e5c-46e7-a6bb-c317b45e1c89" providerId="ADAL" clId="{0C19E2A6-148F-4E54-8A8F-2264D8DAE8F3}" dt="2024-09-26T10:13:51.805" v="784" actId="20577"/>
        <pc:sldMkLst>
          <pc:docMk/>
          <pc:sldMk cId="302547980" sldId="265"/>
        </pc:sldMkLst>
      </pc:sldChg>
      <pc:sldChg chg="delSp modSp mod">
        <pc:chgData name="Vibeke Tietge" userId="d597c180-5e5c-46e7-a6bb-c317b45e1c89" providerId="ADAL" clId="{0C19E2A6-148F-4E54-8A8F-2264D8DAE8F3}" dt="2024-09-26T06:57:01.960" v="117" actId="1076"/>
        <pc:sldMkLst>
          <pc:docMk/>
          <pc:sldMk cId="1926496363" sldId="266"/>
        </pc:sldMkLst>
      </pc:sldChg>
      <pc:sldChg chg="delSp modSp mod">
        <pc:chgData name="Vibeke Tietge" userId="d597c180-5e5c-46e7-a6bb-c317b45e1c89" providerId="ADAL" clId="{0C19E2A6-148F-4E54-8A8F-2264D8DAE8F3}" dt="2024-09-26T06:56:06.110" v="112" actId="1076"/>
        <pc:sldMkLst>
          <pc:docMk/>
          <pc:sldMk cId="2835975410" sldId="267"/>
        </pc:sldMkLst>
      </pc:sldChg>
      <pc:sldChg chg="addSp delSp modSp mod modNotesTx">
        <pc:chgData name="Vibeke Tietge" userId="d597c180-5e5c-46e7-a6bb-c317b45e1c89" providerId="ADAL" clId="{0C19E2A6-148F-4E54-8A8F-2264D8DAE8F3}" dt="2024-09-26T10:42:52.233" v="1811" actId="20577"/>
        <pc:sldMkLst>
          <pc:docMk/>
          <pc:sldMk cId="1638046248" sldId="268"/>
        </pc:sldMkLst>
      </pc:sldChg>
      <pc:sldChg chg="modSp mod">
        <pc:chgData name="Vibeke Tietge" userId="d597c180-5e5c-46e7-a6bb-c317b45e1c89" providerId="ADAL" clId="{0C19E2A6-148F-4E54-8A8F-2264D8DAE8F3}" dt="2024-09-26T06:56:27.149" v="113" actId="207"/>
        <pc:sldMkLst>
          <pc:docMk/>
          <pc:sldMk cId="2551459405" sldId="269"/>
        </pc:sldMkLst>
      </pc:sldChg>
    </pc:docChg>
  </pc:docChgLst>
  <pc:docChgLst>
    <pc:chgData name="Vibeke Tietge" userId="d597c180-5e5c-46e7-a6bb-c317b45e1c89" providerId="ADAL" clId="{BA2BDF89-3828-4186-90AC-510153EEAFFD}"/>
    <pc:docChg chg="custSel modSld">
      <pc:chgData name="Vibeke Tietge" userId="d597c180-5e5c-46e7-a6bb-c317b45e1c89" providerId="ADAL" clId="{BA2BDF89-3828-4186-90AC-510153EEAFFD}" dt="2024-11-29T10:37:43.010" v="157" actId="1076"/>
      <pc:docMkLst>
        <pc:docMk/>
      </pc:docMkLst>
      <pc:sldChg chg="modSp mod">
        <pc:chgData name="Vibeke Tietge" userId="d597c180-5e5c-46e7-a6bb-c317b45e1c89" providerId="ADAL" clId="{BA2BDF89-3828-4186-90AC-510153EEAFFD}" dt="2024-11-29T10:33:52.835" v="127" actId="1076"/>
        <pc:sldMkLst>
          <pc:docMk/>
          <pc:sldMk cId="3343984496" sldId="260"/>
        </pc:sldMkLst>
        <pc:spChg chg="mod">
          <ac:chgData name="Vibeke Tietge" userId="d597c180-5e5c-46e7-a6bb-c317b45e1c89" providerId="ADAL" clId="{BA2BDF89-3828-4186-90AC-510153EEAFFD}" dt="2024-11-29T10:33:48.257" v="126" actId="1076"/>
          <ac:spMkLst>
            <pc:docMk/>
            <pc:sldMk cId="3343984496" sldId="260"/>
            <ac:spMk id="14" creationId="{1C612E84-8E9F-4278-1C66-08412E83DD7C}"/>
          </ac:spMkLst>
        </pc:spChg>
        <pc:spChg chg="mod">
          <ac:chgData name="Vibeke Tietge" userId="d597c180-5e5c-46e7-a6bb-c317b45e1c89" providerId="ADAL" clId="{BA2BDF89-3828-4186-90AC-510153EEAFFD}" dt="2024-11-29T10:33:52.835" v="127" actId="1076"/>
          <ac:spMkLst>
            <pc:docMk/>
            <pc:sldMk cId="3343984496" sldId="260"/>
            <ac:spMk id="15" creationId="{030532E0-75E9-9499-267A-AAD6CFC38654}"/>
          </ac:spMkLst>
        </pc:spChg>
        <pc:spChg chg="mod">
          <ac:chgData name="Vibeke Tietge" userId="d597c180-5e5c-46e7-a6bb-c317b45e1c89" providerId="ADAL" clId="{BA2BDF89-3828-4186-90AC-510153EEAFFD}" dt="2024-11-29T10:33:36.152" v="125" actId="20577"/>
          <ac:spMkLst>
            <pc:docMk/>
            <pc:sldMk cId="3343984496" sldId="260"/>
            <ac:spMk id="17" creationId="{8C9FAEAF-03AA-6CCD-8D99-C23FE23F62AC}"/>
          </ac:spMkLst>
        </pc:spChg>
      </pc:sldChg>
      <pc:sldChg chg="addSp delSp modSp mod">
        <pc:chgData name="Vibeke Tietge" userId="d597c180-5e5c-46e7-a6bb-c317b45e1c89" providerId="ADAL" clId="{BA2BDF89-3828-4186-90AC-510153EEAFFD}" dt="2024-11-29T10:37:43.010" v="157" actId="1076"/>
        <pc:sldMkLst>
          <pc:docMk/>
          <pc:sldMk cId="1638046248" sldId="268"/>
        </pc:sldMkLst>
        <pc:spChg chg="mod">
          <ac:chgData name="Vibeke Tietge" userId="d597c180-5e5c-46e7-a6bb-c317b45e1c89" providerId="ADAL" clId="{BA2BDF89-3828-4186-90AC-510153EEAFFD}" dt="2024-11-29T10:37:19.328" v="152" actId="1076"/>
          <ac:spMkLst>
            <pc:docMk/>
            <pc:sldMk cId="1638046248" sldId="268"/>
            <ac:spMk id="8" creationId="{12240850-EA13-D367-B760-1E46F04902B1}"/>
          </ac:spMkLst>
        </pc:spChg>
        <pc:picChg chg="add mod">
          <ac:chgData name="Vibeke Tietge" userId="d597c180-5e5c-46e7-a6bb-c317b45e1c89" providerId="ADAL" clId="{BA2BDF89-3828-4186-90AC-510153EEAFFD}" dt="2024-11-29T10:37:43.010" v="157" actId="1076"/>
          <ac:picMkLst>
            <pc:docMk/>
            <pc:sldMk cId="1638046248" sldId="268"/>
            <ac:picMk id="5" creationId="{3397BB63-26C5-99EE-C165-710BC52C0776}"/>
          </ac:picMkLst>
        </pc:picChg>
        <pc:picChg chg="add mod ord">
          <ac:chgData name="Vibeke Tietge" userId="d597c180-5e5c-46e7-a6bb-c317b45e1c89" providerId="ADAL" clId="{BA2BDF89-3828-4186-90AC-510153EEAFFD}" dt="2024-11-29T10:37:27.656" v="153" actId="1076"/>
          <ac:picMkLst>
            <pc:docMk/>
            <pc:sldMk cId="1638046248" sldId="268"/>
            <ac:picMk id="9" creationId="{04E1C4D7-2A37-0AF5-0C4E-53F31BF9B6B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182829-B5A2-49EF-A57D-F66DC06C2B0B}" type="datetimeFigureOut">
              <a:rPr lang="da-DK" smtClean="0"/>
              <a:t>31-01-2025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2D11EA-39B1-46E5-8687-15E3864A3F09}" type="slidenum">
              <a:rPr lang="da-DK" smtClean="0"/>
              <a:t>‹nr.›</a:t>
            </a:fld>
            <a:endParaRPr lang="da-DK"/>
          </a:p>
        </p:txBody>
      </p:sp>
    </p:spTree>
    <p:extLst>
      <p:ext uri="{BB962C8B-B14F-4D97-AF65-F5344CB8AC3E}">
        <p14:creationId xmlns:p14="http://schemas.microsoft.com/office/powerpoint/2010/main" val="3881212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 tre religioner har fælles rod i fortællingen om patriarken Abraham. Alle tre religioner beder netop til Abrahams gud.</a:t>
            </a:r>
          </a:p>
          <a:p>
            <a:r>
              <a:rPr lang="da-DK" dirty="0"/>
              <a:t>Jødedommen er ca. 3000 år gammel.</a:t>
            </a:r>
          </a:p>
          <a:p>
            <a:r>
              <a:rPr lang="da-DK" dirty="0"/>
              <a:t>Kristendommen er ca. 2000 år gammel.</a:t>
            </a:r>
          </a:p>
          <a:p>
            <a:r>
              <a:rPr lang="da-DK" dirty="0"/>
              <a:t>Islam er ca. 1400 år gammel.</a:t>
            </a:r>
          </a:p>
        </p:txBody>
      </p:sp>
      <p:sp>
        <p:nvSpPr>
          <p:cNvPr id="4" name="Pladsholder til slidenummer 3"/>
          <p:cNvSpPr>
            <a:spLocks noGrp="1"/>
          </p:cNvSpPr>
          <p:nvPr>
            <p:ph type="sldNum" sz="quarter" idx="5"/>
          </p:nvPr>
        </p:nvSpPr>
        <p:spPr/>
        <p:txBody>
          <a:bodyPr/>
          <a:lstStyle/>
          <a:p>
            <a:fld id="{902D11EA-39B1-46E5-8687-15E3864A3F09}" type="slidenum">
              <a:rPr lang="da-DK" smtClean="0"/>
              <a:t>1</a:t>
            </a:fld>
            <a:endParaRPr lang="da-DK" dirty="0"/>
          </a:p>
        </p:txBody>
      </p:sp>
    </p:spTree>
    <p:extLst>
      <p:ext uri="{BB962C8B-B14F-4D97-AF65-F5344CB8AC3E}">
        <p14:creationId xmlns:p14="http://schemas.microsoft.com/office/powerpoint/2010/main" val="2921100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02D11EA-39B1-46E5-8687-15E3864A3F09}" type="slidenum">
              <a:rPr lang="da-DK" smtClean="0"/>
              <a:t>10</a:t>
            </a:fld>
            <a:endParaRPr lang="da-DK"/>
          </a:p>
        </p:txBody>
      </p:sp>
    </p:spTree>
    <p:extLst>
      <p:ext uri="{BB962C8B-B14F-4D97-AF65-F5344CB8AC3E}">
        <p14:creationId xmlns:p14="http://schemas.microsoft.com/office/powerpoint/2010/main" val="1250822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dirty="0">
                <a:ea typeface="Calibri"/>
                <a:cs typeface="Calibri"/>
              </a:rPr>
              <a:t>F</a:t>
            </a:r>
            <a:r>
              <a:rPr lang="da-DK" noProof="1">
                <a:ea typeface="Calibri"/>
                <a:cs typeface="Calibri"/>
              </a:rPr>
              <a:t>agteksten</a:t>
            </a:r>
            <a:r>
              <a:rPr lang="da-DK" dirty="0">
                <a:ea typeface="Calibri"/>
                <a:cs typeface="Calibri"/>
              </a:rPr>
              <a:t> omhandler følgende nedslag: Landet Israel, </a:t>
            </a:r>
            <a:r>
              <a:rPr lang="da-DK" dirty="0" err="1">
                <a:ea typeface="Calibri"/>
                <a:cs typeface="Calibri"/>
              </a:rPr>
              <a:t>shabbat</a:t>
            </a:r>
            <a:r>
              <a:rPr lang="da-DK" dirty="0">
                <a:ea typeface="Calibri"/>
                <a:cs typeface="Calibri"/>
              </a:rPr>
              <a:t> i synagogen og jødiske symboler. Teksten læses i makkerpar, hvorefter spørgsmålene diskuteres. Lav en fælles opfølgning i klassen inden næste opgave med VENN-diagrammet.</a:t>
            </a:r>
          </a:p>
        </p:txBody>
      </p:sp>
      <p:sp>
        <p:nvSpPr>
          <p:cNvPr id="4" name="Pladsholder til slidenummer 3"/>
          <p:cNvSpPr>
            <a:spLocks noGrp="1"/>
          </p:cNvSpPr>
          <p:nvPr>
            <p:ph type="sldNum" sz="quarter" idx="5"/>
          </p:nvPr>
        </p:nvSpPr>
        <p:spPr/>
        <p:txBody>
          <a:bodyPr/>
          <a:lstStyle/>
          <a:p>
            <a:fld id="{902D11EA-39B1-46E5-8687-15E3864A3F09}" type="slidenum">
              <a:rPr lang="da-DK" smtClean="0"/>
              <a:t>11</a:t>
            </a:fld>
            <a:endParaRPr lang="da-DK"/>
          </a:p>
        </p:txBody>
      </p:sp>
    </p:spTree>
    <p:extLst>
      <p:ext uri="{BB962C8B-B14F-4D97-AF65-F5344CB8AC3E}">
        <p14:creationId xmlns:p14="http://schemas.microsoft.com/office/powerpoint/2010/main" val="2930837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r>
              <a:rPr lang="da-DK" sz="1800" dirty="0"/>
              <a:t>Eleverne skal sammenligne jødedom og kristendom. </a:t>
            </a:r>
            <a:br>
              <a:rPr lang="da-DK" sz="1800" dirty="0"/>
            </a:br>
            <a:r>
              <a:rPr lang="da-DK" sz="1800" dirty="0"/>
              <a:t>På hvilke områder adskiller de to religioner sig fra hinanden, og på hvilke områder har de noget til fælles?</a:t>
            </a:r>
          </a:p>
          <a:p>
            <a:pPr marL="285750" indent="-285750">
              <a:buFont typeface="Arial" panose="020B0604020202020204" pitchFamily="34" charset="0"/>
              <a:buChar char="•"/>
            </a:pPr>
            <a:r>
              <a:rPr lang="da-DK" sz="1800" dirty="0"/>
              <a:t>Print to eksemplarer af elevarket ”Kristendom og jødedom” fra RAMS’ hjemmeside og klip ordene ud</a:t>
            </a:r>
          </a:p>
          <a:p>
            <a:pPr marL="285750" indent="-285750">
              <a:buFont typeface="Arial" panose="020B0604020202020204" pitchFamily="34" charset="0"/>
              <a:buChar char="•"/>
            </a:pPr>
            <a:r>
              <a:rPr lang="da-DK" sz="1800" dirty="0"/>
              <a:t>Print ”VENN-diagram – facitliste”</a:t>
            </a:r>
          </a:p>
          <a:p>
            <a:pPr marL="285750" indent="-285750">
              <a:buFont typeface="Arial" panose="020B0604020202020204" pitchFamily="34" charset="0"/>
              <a:buChar char="•"/>
            </a:pPr>
            <a:r>
              <a:rPr lang="da-DK" sz="1800" dirty="0">
                <a:effectLst/>
                <a:latin typeface="Aptos" panose="020B0004020202020204" pitchFamily="34" charset="0"/>
                <a:ea typeface="Aptos" panose="020B0004020202020204" pitchFamily="34" charset="0"/>
                <a:cs typeface="Aptos" panose="020B0004020202020204" pitchFamily="34" charset="0"/>
              </a:rPr>
              <a:t>Del klassen i to hold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800" dirty="0">
                <a:ea typeface="Calibri"/>
                <a:cs typeface="Calibri"/>
              </a:rPr>
              <a:t>Tegn to VENN-diagrammer på gulvet med kridt (se illustrationen)</a:t>
            </a:r>
          </a:p>
          <a:p>
            <a:pPr marL="285750" indent="-285750">
              <a:buFont typeface="Arial" panose="020B0604020202020204" pitchFamily="34" charset="0"/>
              <a:buChar char="•"/>
            </a:pPr>
            <a:r>
              <a:rPr lang="da-DK" sz="1800" dirty="0">
                <a:effectLst/>
                <a:latin typeface="Aptos" panose="020B0004020202020204" pitchFamily="34" charset="0"/>
                <a:ea typeface="Aptos" panose="020B0004020202020204" pitchFamily="34" charset="0"/>
                <a:cs typeface="Aptos" panose="020B0004020202020204" pitchFamily="34" charset="0"/>
              </a:rPr>
              <a:t>Hvert hold får et sæt af de udklippede ord og hjælper hinanden med at lægge ordene rigtigt i cirklerne</a:t>
            </a:r>
          </a:p>
          <a:p>
            <a:pPr marL="285750" indent="-285750">
              <a:buFont typeface="Arial" panose="020B0604020202020204" pitchFamily="34" charset="0"/>
              <a:buChar char="•"/>
            </a:pPr>
            <a:r>
              <a:rPr lang="da-DK" sz="1800" dirty="0">
                <a:effectLst/>
                <a:latin typeface="Aptos" panose="020B0004020202020204" pitchFamily="34" charset="0"/>
                <a:ea typeface="Aptos" panose="020B0004020202020204" pitchFamily="34" charset="0"/>
                <a:cs typeface="Aptos" panose="020B0004020202020204" pitchFamily="34" charset="0"/>
              </a:rPr>
              <a:t>Når alle er færdige, kigger man på hinandens VENN-diagrammer, taler om ligheder og forskelle mellem religionerne og diskuterer, om der er forskel på, hvor man har lagt ordene</a:t>
            </a:r>
          </a:p>
          <a:p>
            <a:pPr marL="285750" indent="-285750">
              <a:buFont typeface="Arial" panose="020B0604020202020204" pitchFamily="34" charset="0"/>
              <a:buChar char="•"/>
            </a:pPr>
            <a:r>
              <a:rPr lang="da-DK" sz="1800" dirty="0">
                <a:effectLst/>
                <a:latin typeface="Aptos" panose="020B0004020202020204" pitchFamily="34" charset="0"/>
                <a:ea typeface="Aptos" panose="020B0004020202020204" pitchFamily="34" charset="0"/>
                <a:cs typeface="Aptos" panose="020B0004020202020204" pitchFamily="34" charset="0"/>
              </a:rPr>
              <a:t>Til sidst </a:t>
            </a:r>
            <a:r>
              <a:rPr lang="da-DK" sz="1800">
                <a:effectLst/>
                <a:latin typeface="Aptos" panose="020B0004020202020204" pitchFamily="34" charset="0"/>
                <a:ea typeface="Aptos" panose="020B0004020202020204" pitchFamily="34" charset="0"/>
                <a:cs typeface="Aptos" panose="020B0004020202020204" pitchFamily="34" charset="0"/>
              </a:rPr>
              <a:t>kan ordene </a:t>
            </a:r>
            <a:r>
              <a:rPr lang="da-DK" sz="1800" dirty="0">
                <a:effectLst/>
                <a:latin typeface="Aptos" panose="020B0004020202020204" pitchFamily="34" charset="0"/>
                <a:ea typeface="Aptos" panose="020B0004020202020204" pitchFamily="34" charset="0"/>
                <a:cs typeface="Aptos" panose="020B0004020202020204" pitchFamily="34" charset="0"/>
              </a:rPr>
              <a:t>evt. lægges efter facitlisten</a:t>
            </a:r>
          </a:p>
          <a:p>
            <a:pPr marL="285750" indent="-285750">
              <a:buFont typeface="Arial" panose="020B0604020202020204" pitchFamily="34" charset="0"/>
              <a:buChar char="•"/>
            </a:pPr>
            <a:r>
              <a:rPr lang="da-DK" dirty="0"/>
              <a:t>Tag fotos af diagrammerne, som kan printes og gemmes i eleverne mapper. Alternativt kan "VENN-diagram – facitliste" kopieres til eleverne</a:t>
            </a:r>
            <a:endParaRPr lang="en-US" dirty="0"/>
          </a:p>
          <a:p>
            <a:endParaRPr lang="da-DK" dirty="0">
              <a:ea typeface="Calibri"/>
              <a:cs typeface="Calibri"/>
            </a:endParaRPr>
          </a:p>
          <a:p>
            <a:endParaRPr lang="da-DK" dirty="0"/>
          </a:p>
        </p:txBody>
      </p:sp>
      <p:sp>
        <p:nvSpPr>
          <p:cNvPr id="4" name="Pladsholder til slidenummer 3"/>
          <p:cNvSpPr>
            <a:spLocks noGrp="1"/>
          </p:cNvSpPr>
          <p:nvPr>
            <p:ph type="sldNum" sz="quarter" idx="5"/>
          </p:nvPr>
        </p:nvSpPr>
        <p:spPr/>
        <p:txBody>
          <a:bodyPr/>
          <a:lstStyle/>
          <a:p>
            <a:fld id="{902D11EA-39B1-46E5-8687-15E3864A3F09}" type="slidenum">
              <a:rPr lang="da-DK" smtClean="0"/>
              <a:t>12</a:t>
            </a:fld>
            <a:endParaRPr lang="da-DK"/>
          </a:p>
        </p:txBody>
      </p:sp>
    </p:spTree>
    <p:extLst>
      <p:ext uri="{BB962C8B-B14F-4D97-AF65-F5344CB8AC3E}">
        <p14:creationId xmlns:p14="http://schemas.microsoft.com/office/powerpoint/2010/main" val="2702738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ea typeface="Calibri"/>
                <a:cs typeface="Calibri"/>
              </a:rPr>
              <a:t>Nogle af de vigtigste iværksættere eller virksomhedsledere i Danmark har været jøder. </a:t>
            </a:r>
            <a:br>
              <a:rPr lang="da-DK" dirty="0">
                <a:ea typeface="Calibri"/>
                <a:cs typeface="+mn-lt"/>
              </a:rPr>
            </a:br>
            <a:r>
              <a:rPr lang="da-DK" dirty="0">
                <a:ea typeface="Calibri"/>
                <a:cs typeface="Calibri"/>
              </a:rPr>
              <a:t>Billederne til højre viser ‘brands’ eller produkter, som danske jøder har haft stor indflydelse på:</a:t>
            </a:r>
          </a:p>
          <a:p>
            <a:pPr marL="171450" indent="-171450">
              <a:buFont typeface="Arial" panose="020B0604020202020204" pitchFamily="34" charset="0"/>
              <a:buChar char="•"/>
            </a:pPr>
            <a:r>
              <a:rPr lang="da-DK" dirty="0">
                <a:ea typeface="Calibri"/>
                <a:cs typeface="Calibri"/>
              </a:rPr>
              <a:t>Bryggeriet Tuborg er grundlagt af den danske jøde Philip W. Heyman  </a:t>
            </a:r>
            <a:endParaRPr lang="da-DK" dirty="0">
              <a:ea typeface="Calibri"/>
              <a:cs typeface="+mn-lt"/>
            </a:endParaRPr>
          </a:p>
          <a:p>
            <a:pPr marL="171450" indent="-171450">
              <a:buFont typeface="Arial" panose="020B0604020202020204" pitchFamily="34" charset="0"/>
              <a:buChar char="•"/>
            </a:pPr>
            <a:r>
              <a:rPr lang="da-DK" dirty="0">
                <a:ea typeface="Calibri"/>
                <a:cs typeface="Calibri"/>
              </a:rPr>
              <a:t>Stolen ‘Ægget er designet af Arne Jacobsen, som var dansk jøde</a:t>
            </a:r>
          </a:p>
          <a:p>
            <a:pPr marL="171450" indent="-171450">
              <a:buFont typeface="Arial" panose="020B0604020202020204" pitchFamily="34" charset="0"/>
              <a:buChar char="•"/>
            </a:pPr>
            <a:r>
              <a:rPr lang="da-DK" dirty="0">
                <a:ea typeface="Calibri"/>
                <a:cs typeface="Calibri"/>
              </a:rPr>
              <a:t>Avisen Politiken blev grundlag i 1884 bl.a. af Edvard Brandes, som var født af jødiske forældre</a:t>
            </a:r>
          </a:p>
          <a:p>
            <a:pPr marL="171450" indent="-171450">
              <a:buFont typeface="Arial" panose="020B0604020202020204" pitchFamily="34" charset="0"/>
              <a:buChar char="•"/>
            </a:pPr>
            <a:r>
              <a:rPr lang="da-DK" dirty="0" err="1">
                <a:ea typeface="Calibri"/>
                <a:cs typeface="Calibri"/>
              </a:rPr>
              <a:t>Franskbrødet´stammer</a:t>
            </a:r>
            <a:r>
              <a:rPr lang="da-DK" dirty="0">
                <a:ea typeface="Calibri"/>
                <a:cs typeface="Calibri"/>
              </a:rPr>
              <a:t> sandsynligvis fra det traditionelle jødiske brød ‘</a:t>
            </a:r>
            <a:r>
              <a:rPr lang="da-DK" dirty="0" err="1">
                <a:ea typeface="Calibri"/>
                <a:cs typeface="Calibri"/>
              </a:rPr>
              <a:t>Challah</a:t>
            </a:r>
            <a:r>
              <a:rPr lang="da-DK" dirty="0">
                <a:ea typeface="Calibri"/>
                <a:cs typeface="Calibri"/>
              </a:rPr>
              <a:t>’, som jøderne spiser til </a:t>
            </a:r>
            <a:r>
              <a:rPr lang="da-DK" dirty="0" err="1">
                <a:ea typeface="Calibri"/>
                <a:cs typeface="Calibri"/>
              </a:rPr>
              <a:t>shabbat</a:t>
            </a:r>
            <a:endParaRPr lang="da-DK" dirty="0">
              <a:ea typeface="Calibri"/>
              <a:cs typeface="+mn-lt"/>
            </a:endParaRPr>
          </a:p>
        </p:txBody>
      </p:sp>
      <p:sp>
        <p:nvSpPr>
          <p:cNvPr id="4" name="Pladsholder til slidenummer 3"/>
          <p:cNvSpPr>
            <a:spLocks noGrp="1"/>
          </p:cNvSpPr>
          <p:nvPr>
            <p:ph type="sldNum" sz="quarter" idx="5"/>
          </p:nvPr>
        </p:nvSpPr>
        <p:spPr/>
        <p:txBody>
          <a:bodyPr/>
          <a:lstStyle/>
          <a:p>
            <a:fld id="{902D11EA-39B1-46E5-8687-15E3864A3F09}" type="slidenum">
              <a:rPr lang="da-DK" smtClean="0"/>
              <a:t>2</a:t>
            </a:fld>
            <a:endParaRPr lang="da-DK"/>
          </a:p>
        </p:txBody>
      </p:sp>
    </p:spTree>
    <p:extLst>
      <p:ext uri="{BB962C8B-B14F-4D97-AF65-F5344CB8AC3E}">
        <p14:creationId xmlns:p14="http://schemas.microsoft.com/office/powerpoint/2010/main" val="3327469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ea typeface="Calibri"/>
                <a:cs typeface="Calibri"/>
              </a:rPr>
              <a:t>Jødedommen er til forskel fra kristendommen ikke en </a:t>
            </a:r>
            <a:r>
              <a:rPr lang="da-DK" dirty="0" err="1">
                <a:ea typeface="Calibri"/>
                <a:cs typeface="Calibri"/>
              </a:rPr>
              <a:t>frelsesreligion</a:t>
            </a:r>
            <a:r>
              <a:rPr lang="da-DK" dirty="0">
                <a:ea typeface="Calibri"/>
                <a:cs typeface="Calibri"/>
              </a:rPr>
              <a:t>, men en lovreligion. Det handler om, hvordan man opfører sig i det jordiske liv.</a:t>
            </a:r>
          </a:p>
          <a:p>
            <a:r>
              <a:rPr lang="da-DK" dirty="0">
                <a:ea typeface="Calibri"/>
                <a:cs typeface="Calibri"/>
              </a:rPr>
              <a:t>Målet i jødedommen er en retfærdig verden, og det er vigtigt at leve op til de mange bud og love.</a:t>
            </a:r>
          </a:p>
        </p:txBody>
      </p:sp>
      <p:sp>
        <p:nvSpPr>
          <p:cNvPr id="4" name="Pladsholder til slidenummer 3"/>
          <p:cNvSpPr>
            <a:spLocks noGrp="1"/>
          </p:cNvSpPr>
          <p:nvPr>
            <p:ph type="sldNum" sz="quarter" idx="5"/>
          </p:nvPr>
        </p:nvSpPr>
        <p:spPr/>
        <p:txBody>
          <a:bodyPr/>
          <a:lstStyle/>
          <a:p>
            <a:fld id="{902D11EA-39B1-46E5-8687-15E3864A3F09}" type="slidenum">
              <a:rPr lang="da-DK" smtClean="0"/>
              <a:t>3</a:t>
            </a:fld>
            <a:endParaRPr lang="da-DK"/>
          </a:p>
        </p:txBody>
      </p:sp>
    </p:spTree>
    <p:extLst>
      <p:ext uri="{BB962C8B-B14F-4D97-AF65-F5344CB8AC3E}">
        <p14:creationId xmlns:p14="http://schemas.microsoft.com/office/powerpoint/2010/main" val="395996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ea typeface="Calibri"/>
                <a:cs typeface="Calibri"/>
              </a:rPr>
              <a:t>Patriark betyder ‘ledende far’ eller ‘stamfar’.</a:t>
            </a:r>
            <a:endParaRPr lang="da-DK" dirty="0"/>
          </a:p>
          <a:p>
            <a:r>
              <a:rPr lang="da-DK" dirty="0"/>
              <a:t>Abraham er patriark både i jødedom, kristendom og islam.</a:t>
            </a:r>
          </a:p>
        </p:txBody>
      </p:sp>
      <p:sp>
        <p:nvSpPr>
          <p:cNvPr id="4" name="Pladsholder til slidenummer 3"/>
          <p:cNvSpPr>
            <a:spLocks noGrp="1"/>
          </p:cNvSpPr>
          <p:nvPr>
            <p:ph type="sldNum" sz="quarter" idx="5"/>
          </p:nvPr>
        </p:nvSpPr>
        <p:spPr/>
        <p:txBody>
          <a:bodyPr/>
          <a:lstStyle/>
          <a:p>
            <a:fld id="{902D11EA-39B1-46E5-8687-15E3864A3F09}" type="slidenum">
              <a:rPr lang="da-DK" smtClean="0"/>
              <a:t>4</a:t>
            </a:fld>
            <a:endParaRPr lang="da-DK"/>
          </a:p>
        </p:txBody>
      </p:sp>
    </p:spTree>
    <p:extLst>
      <p:ext uri="{BB962C8B-B14F-4D97-AF65-F5344CB8AC3E}">
        <p14:creationId xmlns:p14="http://schemas.microsoft.com/office/powerpoint/2010/main" val="509915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02D11EA-39B1-46E5-8687-15E3864A3F09}" type="slidenum">
              <a:rPr lang="da-DK" smtClean="0"/>
              <a:t>5</a:t>
            </a:fld>
            <a:endParaRPr lang="da-DK"/>
          </a:p>
        </p:txBody>
      </p:sp>
    </p:spTree>
    <p:extLst>
      <p:ext uri="{BB962C8B-B14F-4D97-AF65-F5344CB8AC3E}">
        <p14:creationId xmlns:p14="http://schemas.microsoft.com/office/powerpoint/2010/main" val="3041793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r>
              <a:rPr lang="da-DK" dirty="0"/>
              <a:t>Eksempler:</a:t>
            </a:r>
          </a:p>
          <a:p>
            <a:pPr marL="228600" indent="-228600">
              <a:buAutoNum type="arabicPeriod"/>
            </a:pPr>
            <a:r>
              <a:rPr lang="da-DK" dirty="0"/>
              <a:t>Da Moses bliver voksen, viser Gud sig for ham i en brændende tornebusk. Gud siger til  Moses, at han skal befri israelitterne og føre dem ud af Egypten. Gud våger over israelitterne under flugten (2. Mos. 3,1-2,17)</a:t>
            </a:r>
          </a:p>
          <a:p>
            <a:pPr marL="228600" indent="-228600">
              <a:buAutoNum type="arabicPeriod"/>
            </a:pPr>
            <a:r>
              <a:rPr lang="da-DK" dirty="0">
                <a:ea typeface="Calibri"/>
                <a:cs typeface="Calibri"/>
              </a:rPr>
              <a:t>Moses modtager De ti Bud på </a:t>
            </a:r>
            <a:r>
              <a:rPr lang="da-DK" dirty="0" err="1">
                <a:ea typeface="Calibri"/>
                <a:cs typeface="Calibri"/>
              </a:rPr>
              <a:t>Sinajbjerget</a:t>
            </a:r>
            <a:r>
              <a:rPr lang="da-DK" dirty="0">
                <a:ea typeface="Calibri"/>
                <a:cs typeface="Calibri"/>
              </a:rPr>
              <a:t> </a:t>
            </a:r>
          </a:p>
        </p:txBody>
      </p:sp>
      <p:sp>
        <p:nvSpPr>
          <p:cNvPr id="4" name="Pladsholder til slidenummer 3"/>
          <p:cNvSpPr>
            <a:spLocks noGrp="1"/>
          </p:cNvSpPr>
          <p:nvPr>
            <p:ph type="sldNum" sz="quarter" idx="5"/>
          </p:nvPr>
        </p:nvSpPr>
        <p:spPr/>
        <p:txBody>
          <a:bodyPr/>
          <a:lstStyle/>
          <a:p>
            <a:fld id="{902D11EA-39B1-46E5-8687-15E3864A3F09}" type="slidenum">
              <a:rPr lang="da-DK" smtClean="0"/>
              <a:t>6</a:t>
            </a:fld>
            <a:endParaRPr lang="da-DK"/>
          </a:p>
        </p:txBody>
      </p:sp>
    </p:spTree>
    <p:extLst>
      <p:ext uri="{BB962C8B-B14F-4D97-AF65-F5344CB8AC3E}">
        <p14:creationId xmlns:p14="http://schemas.microsoft.com/office/powerpoint/2010/main" val="510903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a:t>
            </a:r>
            <a:r>
              <a:rPr lang="da-DK" dirty="0" err="1"/>
              <a:t>Torahen</a:t>
            </a:r>
            <a:r>
              <a:rPr lang="da-DK" dirty="0"/>
              <a:t>’ betyder lov på hebraisk. I </a:t>
            </a:r>
            <a:r>
              <a:rPr lang="da-DK" dirty="0" err="1"/>
              <a:t>Torahen</a:t>
            </a:r>
            <a:r>
              <a:rPr lang="da-DK" dirty="0"/>
              <a:t> kan jøderne læse om, hvordan de skal leve rigtigt. Der er 248 regler, der fortæller, hvad jøderne skal gøre. Der er 365 regler, der fortæller, hvad jøderne ikke må.</a:t>
            </a:r>
          </a:p>
          <a:p>
            <a:r>
              <a:rPr lang="da-DK" dirty="0"/>
              <a:t>‘</a:t>
            </a:r>
            <a:r>
              <a:rPr lang="da-DK" dirty="0" err="1"/>
              <a:t>Neviim</a:t>
            </a:r>
            <a:r>
              <a:rPr lang="da-DK" dirty="0"/>
              <a:t>’ handler om profeterne i tiden efter Moses.</a:t>
            </a:r>
            <a:endParaRPr lang="da-DK" dirty="0">
              <a:cs typeface="Calibri"/>
            </a:endParaRPr>
          </a:p>
          <a:p>
            <a:r>
              <a:rPr lang="da-DK" dirty="0"/>
              <a:t>‘</a:t>
            </a:r>
            <a:r>
              <a:rPr lang="da-DK" dirty="0" err="1"/>
              <a:t>Ketuvim</a:t>
            </a:r>
            <a:r>
              <a:rPr lang="da-DK" dirty="0"/>
              <a:t>’ indeholder 11 forskellige poetiske visdomsskrifter.</a:t>
            </a:r>
            <a:br>
              <a:rPr lang="da-DK" dirty="0">
                <a:cs typeface="+mn-lt"/>
              </a:rPr>
            </a:br>
            <a:r>
              <a:rPr lang="da-DK" dirty="0" err="1"/>
              <a:t>Tanakh</a:t>
            </a:r>
            <a:r>
              <a:rPr lang="da-DK" dirty="0"/>
              <a:t> er skrevet på papirruller. Rullerne omgås med særlig omhyggelighed, derfor bruger man ikke fingeren til at følge teksten, men derimod en lille pegepind, som også ses på billederne.</a:t>
            </a:r>
            <a:endParaRPr lang="da-DK" dirty="0">
              <a:cs typeface="Calibri"/>
            </a:endParaRPr>
          </a:p>
        </p:txBody>
      </p:sp>
      <p:sp>
        <p:nvSpPr>
          <p:cNvPr id="4" name="Pladsholder til slidenummer 3"/>
          <p:cNvSpPr>
            <a:spLocks noGrp="1"/>
          </p:cNvSpPr>
          <p:nvPr>
            <p:ph type="sldNum" sz="quarter" idx="5"/>
          </p:nvPr>
        </p:nvSpPr>
        <p:spPr/>
        <p:txBody>
          <a:bodyPr/>
          <a:lstStyle/>
          <a:p>
            <a:fld id="{902D11EA-39B1-46E5-8687-15E3864A3F09}" type="slidenum">
              <a:rPr lang="da-DK" smtClean="0"/>
              <a:t>7</a:t>
            </a:fld>
            <a:endParaRPr lang="da-DK"/>
          </a:p>
        </p:txBody>
      </p:sp>
    </p:spTree>
    <p:extLst>
      <p:ext uri="{BB962C8B-B14F-4D97-AF65-F5344CB8AC3E}">
        <p14:creationId xmlns:p14="http://schemas.microsoft.com/office/powerpoint/2010/main" val="2577308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err="1"/>
              <a:t>Talmud</a:t>
            </a:r>
            <a:r>
              <a:rPr lang="da-DK" dirty="0"/>
              <a:t> er en stor skriftsamling af rabbineres fortolkninger af Mosebøgerne.</a:t>
            </a:r>
          </a:p>
          <a:p>
            <a:r>
              <a:rPr lang="da-DK" dirty="0"/>
              <a:t>Det hebraiske ord </a:t>
            </a:r>
            <a:r>
              <a:rPr lang="da-DK" dirty="0" err="1"/>
              <a:t>Talmud</a:t>
            </a:r>
            <a:r>
              <a:rPr lang="da-DK" dirty="0"/>
              <a:t> betyder ‘studium’.</a:t>
            </a:r>
            <a:endParaRPr lang="da-DK" dirty="0">
              <a:cs typeface="Calibri"/>
            </a:endParaRPr>
          </a:p>
          <a:p>
            <a:r>
              <a:rPr lang="da-DK" dirty="0" err="1"/>
              <a:t>Talmud</a:t>
            </a:r>
            <a:r>
              <a:rPr lang="da-DK" dirty="0"/>
              <a:t> er omfangsrig og fylder 12 bind og næsten 15.000 sider.</a:t>
            </a:r>
            <a:endParaRPr lang="da-DK" dirty="0">
              <a:cs typeface="Calibri"/>
            </a:endParaRPr>
          </a:p>
        </p:txBody>
      </p:sp>
      <p:sp>
        <p:nvSpPr>
          <p:cNvPr id="4" name="Pladsholder til slidenummer 3"/>
          <p:cNvSpPr>
            <a:spLocks noGrp="1"/>
          </p:cNvSpPr>
          <p:nvPr>
            <p:ph type="sldNum" sz="quarter" idx="5"/>
          </p:nvPr>
        </p:nvSpPr>
        <p:spPr/>
        <p:txBody>
          <a:bodyPr/>
          <a:lstStyle/>
          <a:p>
            <a:fld id="{902D11EA-39B1-46E5-8687-15E3864A3F09}" type="slidenum">
              <a:rPr lang="da-DK" smtClean="0"/>
              <a:t>8</a:t>
            </a:fld>
            <a:endParaRPr lang="da-DK"/>
          </a:p>
        </p:txBody>
      </p:sp>
    </p:spTree>
    <p:extLst>
      <p:ext uri="{BB962C8B-B14F-4D97-AF65-F5344CB8AC3E}">
        <p14:creationId xmlns:p14="http://schemas.microsoft.com/office/powerpoint/2010/main" val="3146736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ea typeface="Calibri"/>
                <a:cs typeface="Calibri"/>
              </a:rPr>
              <a:t>Nogle kristne mener, at det var jødernes skyld, at Jesus blev slået ihjel.</a:t>
            </a:r>
            <a:r>
              <a:rPr lang="en-US" dirty="0">
                <a:ea typeface="Calibri"/>
                <a:cs typeface="Calibri"/>
              </a:rPr>
              <a:t> Det er </a:t>
            </a:r>
            <a:r>
              <a:rPr lang="en-US" dirty="0" err="1">
                <a:ea typeface="Calibri"/>
                <a:cs typeface="Calibri"/>
              </a:rPr>
              <a:t>én</a:t>
            </a:r>
            <a:r>
              <a:rPr lang="da-DK" dirty="0">
                <a:ea typeface="Calibri"/>
                <a:cs typeface="Calibri"/>
              </a:rPr>
              <a:t> af forklaringerne på, hvorfor det jødiske folk altid har være forfulgt.</a:t>
            </a:r>
          </a:p>
          <a:p>
            <a:r>
              <a:rPr lang="da-DK" sz="1800" kern="100" dirty="0">
                <a:effectLst/>
                <a:latin typeface="Calibri" panose="020F0502020204030204" pitchFamily="34" charset="0"/>
                <a:ea typeface="Aptos" panose="020B0004020202020204" pitchFamily="34" charset="0"/>
                <a:cs typeface="Times New Roman" panose="02020603050405020304" pitchFamily="18" charset="0"/>
              </a:rPr>
              <a:t>‘Messias’ betyder ‘den salvede’ og henviser til skikken at salve kongen ved hans indsættelse. </a:t>
            </a:r>
          </a:p>
          <a:p>
            <a:r>
              <a:rPr lang="da-DK" sz="1800" kern="100" dirty="0">
                <a:effectLst/>
                <a:latin typeface="Calibri" panose="020F0502020204030204" pitchFamily="34" charset="0"/>
                <a:ea typeface="Aptos" panose="020B0004020202020204" pitchFamily="34" charset="0"/>
                <a:cs typeface="Times New Roman" panose="02020603050405020304" pitchFamily="18" charset="0"/>
              </a:rPr>
              <a:t>I jødedommen fik navnet Messias religiøs betydning og bruges om en ventet konge og frelser fra Gud. </a:t>
            </a:r>
          </a:p>
          <a:p>
            <a:r>
              <a:rPr lang="da-DK" sz="1800" kern="100" dirty="0">
                <a:effectLst/>
                <a:latin typeface="Calibri" panose="020F0502020204030204" pitchFamily="34" charset="0"/>
                <a:ea typeface="Aptos" panose="020B0004020202020204" pitchFamily="34" charset="0"/>
                <a:cs typeface="Times New Roman" panose="02020603050405020304" pitchFamily="18" charset="0"/>
              </a:rPr>
              <a:t>Det græske ord for ‘Messias’ er ‘Kristus’. Når man kalder Jesus for Kristus, er det dermed et udtryk for troen på, at han er Guds udsendte frelser.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ea typeface="Calibri"/>
              <a:cs typeface="Calibri"/>
            </a:endParaRPr>
          </a:p>
        </p:txBody>
      </p:sp>
      <p:sp>
        <p:nvSpPr>
          <p:cNvPr id="4" name="Pladsholder til slidenummer 3"/>
          <p:cNvSpPr>
            <a:spLocks noGrp="1"/>
          </p:cNvSpPr>
          <p:nvPr>
            <p:ph type="sldNum" sz="quarter" idx="5"/>
          </p:nvPr>
        </p:nvSpPr>
        <p:spPr/>
        <p:txBody>
          <a:bodyPr/>
          <a:lstStyle/>
          <a:p>
            <a:fld id="{902D11EA-39B1-46E5-8687-15E3864A3F09}" type="slidenum">
              <a:rPr lang="da-DK" smtClean="0"/>
              <a:t>9</a:t>
            </a:fld>
            <a:endParaRPr lang="da-DK"/>
          </a:p>
        </p:txBody>
      </p:sp>
    </p:spTree>
    <p:extLst>
      <p:ext uri="{BB962C8B-B14F-4D97-AF65-F5344CB8AC3E}">
        <p14:creationId xmlns:p14="http://schemas.microsoft.com/office/powerpoint/2010/main" val="782670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da-DK"/>
              <a:t>Klik for at redigere titeltypografien i masteren</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p>
            <a:fld id="{65D76A2F-F71B-4A80-804E-1BFF1A26D36C}" type="datetimeFigureOut">
              <a:rPr lang="da-DK" smtClean="0"/>
              <a:t>31-01-2025</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826F4277-E889-4E39-9F25-A5061ADDDF09}" type="slidenum">
              <a:rPr lang="da-DK" smtClean="0"/>
              <a:t>‹nr.›</a:t>
            </a:fld>
            <a:endParaRPr lang="da-DK"/>
          </a:p>
        </p:txBody>
      </p:sp>
    </p:spTree>
    <p:extLst>
      <p:ext uri="{BB962C8B-B14F-4D97-AF65-F5344CB8AC3E}">
        <p14:creationId xmlns:p14="http://schemas.microsoft.com/office/powerpoint/2010/main" val="1238163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65D76A2F-F71B-4A80-804E-1BFF1A26D36C}" type="datetimeFigureOut">
              <a:rPr lang="da-DK" smtClean="0"/>
              <a:t>31-01-2025</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826F4277-E889-4E39-9F25-A5061ADDDF09}" type="slidenum">
              <a:rPr lang="da-DK" smtClean="0"/>
              <a:t>‹nr.›</a:t>
            </a:fld>
            <a:endParaRPr lang="da-DK"/>
          </a:p>
        </p:txBody>
      </p:sp>
    </p:spTree>
    <p:extLst>
      <p:ext uri="{BB962C8B-B14F-4D97-AF65-F5344CB8AC3E}">
        <p14:creationId xmlns:p14="http://schemas.microsoft.com/office/powerpoint/2010/main" val="528358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et titel og teks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a:xfrm>
            <a:off x="838200" y="6422854"/>
            <a:ext cx="2743196" cy="365125"/>
          </a:xfrm>
        </p:spPr>
        <p:txBody>
          <a:bodyPr/>
          <a:lstStyle/>
          <a:p>
            <a:fld id="{65D76A2F-F71B-4A80-804E-1BFF1A26D36C}" type="datetimeFigureOut">
              <a:rPr lang="da-DK" smtClean="0"/>
              <a:t>31-01-2025</a:t>
            </a:fld>
            <a:endParaRPr lang="da-DK"/>
          </a:p>
        </p:txBody>
      </p:sp>
      <p:sp>
        <p:nvSpPr>
          <p:cNvPr id="5" name="Footer Placeholder 4"/>
          <p:cNvSpPr>
            <a:spLocks noGrp="1"/>
          </p:cNvSpPr>
          <p:nvPr>
            <p:ph type="ftr" sz="quarter" idx="11"/>
          </p:nvPr>
        </p:nvSpPr>
        <p:spPr>
          <a:xfrm>
            <a:off x="3776135" y="6422854"/>
            <a:ext cx="4279669" cy="365125"/>
          </a:xfrm>
        </p:spPr>
        <p:txBody>
          <a:bodyPr/>
          <a:lstStyle/>
          <a:p>
            <a:endParaRPr lang="da-DK"/>
          </a:p>
        </p:txBody>
      </p:sp>
      <p:sp>
        <p:nvSpPr>
          <p:cNvPr id="6" name="Slide Number Placeholder 5"/>
          <p:cNvSpPr>
            <a:spLocks noGrp="1"/>
          </p:cNvSpPr>
          <p:nvPr>
            <p:ph type="sldNum" sz="quarter" idx="12"/>
          </p:nvPr>
        </p:nvSpPr>
        <p:spPr>
          <a:xfrm>
            <a:off x="8073048" y="6422854"/>
            <a:ext cx="879759" cy="365125"/>
          </a:xfrm>
        </p:spPr>
        <p:txBody>
          <a:bodyPr/>
          <a:lstStyle/>
          <a:p>
            <a:fld id="{826F4277-E889-4E39-9F25-A5061ADDDF09}" type="slidenum">
              <a:rPr lang="da-DK" smtClean="0"/>
              <a:t>‹nr.›</a:t>
            </a:fld>
            <a:endParaRPr lang="da-DK"/>
          </a:p>
        </p:txBody>
      </p:sp>
    </p:spTree>
    <p:extLst>
      <p:ext uri="{BB962C8B-B14F-4D97-AF65-F5344CB8AC3E}">
        <p14:creationId xmlns:p14="http://schemas.microsoft.com/office/powerpoint/2010/main" val="1600312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65D76A2F-F71B-4A80-804E-1BFF1A26D36C}" type="datetimeFigureOut">
              <a:rPr lang="da-DK" smtClean="0"/>
              <a:t>31-01-2025</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826F4277-E889-4E39-9F25-A5061ADDDF09}" type="slidenum">
              <a:rPr lang="da-DK" smtClean="0"/>
              <a:t>‹nr.›</a:t>
            </a:fld>
            <a:endParaRPr lang="da-DK"/>
          </a:p>
        </p:txBody>
      </p:sp>
    </p:spTree>
    <p:extLst>
      <p:ext uri="{BB962C8B-B14F-4D97-AF65-F5344CB8AC3E}">
        <p14:creationId xmlns:p14="http://schemas.microsoft.com/office/powerpoint/2010/main" val="594524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fsnitsoverskrift">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da-DK"/>
              <a:t>Klik for at redigere titeltypografien i masteren</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lvl1pPr>
              <a:defRPr>
                <a:solidFill>
                  <a:schemeClr val="tx2"/>
                </a:solidFill>
              </a:defRPr>
            </a:lvl1pPr>
          </a:lstStyle>
          <a:p>
            <a:fld id="{65D76A2F-F71B-4A80-804E-1BFF1A26D36C}" type="datetimeFigureOut">
              <a:rPr lang="da-DK" smtClean="0"/>
              <a:t>31-01-2025</a:t>
            </a:fld>
            <a:endParaRPr lang="da-DK"/>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da-DK"/>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26F4277-E889-4E39-9F25-A5061ADDDF09}" type="slidenum">
              <a:rPr lang="da-DK" smtClean="0"/>
              <a:t>‹nr.›</a:t>
            </a:fld>
            <a:endParaRPr lang="da-DK"/>
          </a:p>
        </p:txBody>
      </p:sp>
    </p:spTree>
    <p:extLst>
      <p:ext uri="{BB962C8B-B14F-4D97-AF65-F5344CB8AC3E}">
        <p14:creationId xmlns:p14="http://schemas.microsoft.com/office/powerpoint/2010/main" val="259502891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65D76A2F-F71B-4A80-804E-1BFF1A26D36C}" type="datetimeFigureOut">
              <a:rPr lang="da-DK" smtClean="0"/>
              <a:t>31-01-2025</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826F4277-E889-4E39-9F25-A5061ADDDF09}" type="slidenum">
              <a:rPr lang="da-DK" smtClean="0"/>
              <a:t>‹nr.›</a:t>
            </a:fld>
            <a:endParaRPr lang="da-DK"/>
          </a:p>
        </p:txBody>
      </p:sp>
    </p:spTree>
    <p:extLst>
      <p:ext uri="{BB962C8B-B14F-4D97-AF65-F5344CB8AC3E}">
        <p14:creationId xmlns:p14="http://schemas.microsoft.com/office/powerpoint/2010/main" val="1057771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a-DK"/>
              <a:t>Klik for at redigere titeltypografien i masteren</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65D76A2F-F71B-4A80-804E-1BFF1A26D36C}" type="datetimeFigureOut">
              <a:rPr lang="da-DK" smtClean="0"/>
              <a:t>31-01-2025</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826F4277-E889-4E39-9F25-A5061ADDDF09}" type="slidenum">
              <a:rPr lang="da-DK" smtClean="0"/>
              <a:t>‹nr.›</a:t>
            </a:fld>
            <a:endParaRPr lang="da-DK"/>
          </a:p>
        </p:txBody>
      </p:sp>
    </p:spTree>
    <p:extLst>
      <p:ext uri="{BB962C8B-B14F-4D97-AF65-F5344CB8AC3E}">
        <p14:creationId xmlns:p14="http://schemas.microsoft.com/office/powerpoint/2010/main" val="3398964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65D76A2F-F71B-4A80-804E-1BFF1A26D36C}" type="datetimeFigureOut">
              <a:rPr lang="da-DK" smtClean="0"/>
              <a:t>31-01-2025</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826F4277-E889-4E39-9F25-A5061ADDDF09}" type="slidenum">
              <a:rPr lang="da-DK" smtClean="0"/>
              <a:t>‹nr.›</a:t>
            </a:fld>
            <a:endParaRPr lang="da-DK"/>
          </a:p>
        </p:txBody>
      </p:sp>
    </p:spTree>
    <p:extLst>
      <p:ext uri="{BB962C8B-B14F-4D97-AF65-F5344CB8AC3E}">
        <p14:creationId xmlns:p14="http://schemas.microsoft.com/office/powerpoint/2010/main" val="1930390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D76A2F-F71B-4A80-804E-1BFF1A26D36C}" type="datetimeFigureOut">
              <a:rPr lang="da-DK" smtClean="0"/>
              <a:t>31-01-2025</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826F4277-E889-4E39-9F25-A5061ADDDF09}" type="slidenum">
              <a:rPr lang="da-DK" smtClean="0"/>
              <a:t>‹nr.›</a:t>
            </a:fld>
            <a:endParaRPr lang="da-DK"/>
          </a:p>
        </p:txBody>
      </p:sp>
    </p:spTree>
    <p:extLst>
      <p:ext uri="{BB962C8B-B14F-4D97-AF65-F5344CB8AC3E}">
        <p14:creationId xmlns:p14="http://schemas.microsoft.com/office/powerpoint/2010/main" val="4101643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65D76A2F-F71B-4A80-804E-1BFF1A26D36C}" type="datetimeFigureOut">
              <a:rPr lang="da-DK" smtClean="0"/>
              <a:t>31-01-2025</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826F4277-E889-4E39-9F25-A5061ADDDF09}" type="slidenum">
              <a:rPr lang="da-DK" smtClean="0"/>
              <a:t>‹nr.›</a:t>
            </a:fld>
            <a:endParaRPr lang="da-DK"/>
          </a:p>
        </p:txBody>
      </p:sp>
    </p:spTree>
    <p:extLst>
      <p:ext uri="{BB962C8B-B14F-4D97-AF65-F5344CB8AC3E}">
        <p14:creationId xmlns:p14="http://schemas.microsoft.com/office/powerpoint/2010/main" val="1890700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65D76A2F-F71B-4A80-804E-1BFF1A26D36C}" type="datetimeFigureOut">
              <a:rPr lang="da-DK" smtClean="0"/>
              <a:t>31-01-2025</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826F4277-E889-4E39-9F25-A5061ADDDF09}" type="slidenum">
              <a:rPr lang="da-DK" smtClean="0"/>
              <a:t>‹nr.›</a:t>
            </a:fld>
            <a:endParaRPr lang="da-DK"/>
          </a:p>
        </p:txBody>
      </p:sp>
    </p:spTree>
    <p:extLst>
      <p:ext uri="{BB962C8B-B14F-4D97-AF65-F5344CB8AC3E}">
        <p14:creationId xmlns:p14="http://schemas.microsoft.com/office/powerpoint/2010/main" val="1119238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65D76A2F-F71B-4A80-804E-1BFF1A26D36C}" type="datetimeFigureOut">
              <a:rPr lang="da-DK" smtClean="0"/>
              <a:t>31-01-2025</a:t>
            </a:fld>
            <a:endParaRPr lang="da-DK"/>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da-DK"/>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826F4277-E889-4E39-9F25-A5061ADDDF09}" type="slidenum">
              <a:rPr lang="da-DK" smtClean="0"/>
              <a:t>‹nr.›</a:t>
            </a:fld>
            <a:endParaRPr lang="da-DK"/>
          </a:p>
        </p:txBody>
      </p:sp>
    </p:spTree>
    <p:extLst>
      <p:ext uri="{BB962C8B-B14F-4D97-AF65-F5344CB8AC3E}">
        <p14:creationId xmlns:p14="http://schemas.microsoft.com/office/powerpoint/2010/main" val="3484539300"/>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17">
            <a:extLst>
              <a:ext uri="{FF2B5EF4-FFF2-40B4-BE49-F238E27FC236}">
                <a16:creationId xmlns:a16="http://schemas.microsoft.com/office/drawing/2014/main" id="{4025239F-A6FB-43A8-BD4A-3FB7C0B48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a-DK" dirty="0"/>
          </a:p>
        </p:txBody>
      </p:sp>
      <p:sp>
        <p:nvSpPr>
          <p:cNvPr id="52" name="Rectangle 19">
            <a:extLst>
              <a:ext uri="{FF2B5EF4-FFF2-40B4-BE49-F238E27FC236}">
                <a16:creationId xmlns:a16="http://schemas.microsoft.com/office/drawing/2014/main" id="{9F5EF35B-201C-44F0-B571-2B74F95270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0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6B28079F-83C1-15F7-DA05-2E72A6A631CF}"/>
              </a:ext>
            </a:extLst>
          </p:cNvPr>
          <p:cNvSpPr>
            <a:spLocks noGrp="1"/>
          </p:cNvSpPr>
          <p:nvPr>
            <p:ph type="ctrTitle"/>
          </p:nvPr>
        </p:nvSpPr>
        <p:spPr>
          <a:xfrm>
            <a:off x="643467" y="816722"/>
            <a:ext cx="5598957" cy="990024"/>
          </a:xfrm>
        </p:spPr>
        <p:txBody>
          <a:bodyPr vert="horz" lIns="91440" tIns="45720" rIns="91440" bIns="45720" rtlCol="0" anchor="ctr">
            <a:normAutofit fontScale="90000"/>
          </a:bodyPr>
          <a:lstStyle/>
          <a:p>
            <a:pPr>
              <a:lnSpc>
                <a:spcPct val="85000"/>
              </a:lnSpc>
            </a:pPr>
            <a:r>
              <a:rPr lang="da-DK" sz="4400" b="1" dirty="0">
                <a:solidFill>
                  <a:schemeClr val="bg1"/>
                </a:solidFill>
                <a:latin typeface="Futura PT Bold" panose="020B0902020204020203" pitchFamily="34" charset="0"/>
              </a:rPr>
              <a:t>Hvad er jødedom?</a:t>
            </a:r>
          </a:p>
        </p:txBody>
      </p:sp>
      <p:sp>
        <p:nvSpPr>
          <p:cNvPr id="53" name="Rectangle 21">
            <a:extLst>
              <a:ext uri="{FF2B5EF4-FFF2-40B4-BE49-F238E27FC236}">
                <a16:creationId xmlns:a16="http://schemas.microsoft.com/office/drawing/2014/main" id="{4BF33555-1B12-49B5-BADE-CEAB32216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1186" y="0"/>
            <a:ext cx="53008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Billede 6">
            <a:extLst>
              <a:ext uri="{FF2B5EF4-FFF2-40B4-BE49-F238E27FC236}">
                <a16:creationId xmlns:a16="http://schemas.microsoft.com/office/drawing/2014/main" id="{6DAE73E8-C9E6-F2F1-86B8-CECA623461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2273" y="816722"/>
            <a:ext cx="2118641" cy="5397811"/>
          </a:xfrm>
          <a:prstGeom prst="rect">
            <a:avLst/>
          </a:prstGeom>
        </p:spPr>
      </p:pic>
      <p:sp>
        <p:nvSpPr>
          <p:cNvPr id="3" name="Tekstfelt 2">
            <a:extLst>
              <a:ext uri="{FF2B5EF4-FFF2-40B4-BE49-F238E27FC236}">
                <a16:creationId xmlns:a16="http://schemas.microsoft.com/office/drawing/2014/main" id="{B8FB7800-02B5-4074-183D-79AB66415CA6}"/>
              </a:ext>
            </a:extLst>
          </p:cNvPr>
          <p:cNvSpPr txBox="1"/>
          <p:nvPr/>
        </p:nvSpPr>
        <p:spPr>
          <a:xfrm>
            <a:off x="643467" y="4786017"/>
            <a:ext cx="5598957" cy="1386416"/>
          </a:xfrm>
          <a:prstGeom prst="rect">
            <a:avLst/>
          </a:prstGeom>
        </p:spPr>
        <p:txBody>
          <a:bodyPr vert="horz" lIns="91440" tIns="45720" rIns="91440" bIns="45720" rtlCol="0">
            <a:normAutofit/>
          </a:bodyPr>
          <a:lstStyle/>
          <a:p>
            <a:pPr defTabSz="914400">
              <a:lnSpc>
                <a:spcPct val="90000"/>
              </a:lnSpc>
              <a:spcAft>
                <a:spcPts val="600"/>
              </a:spcAft>
              <a:buClr>
                <a:schemeClr val="tx1"/>
              </a:buClr>
            </a:pPr>
            <a:r>
              <a:rPr lang="da-DK" sz="2800" b="1" dirty="0">
                <a:solidFill>
                  <a:schemeClr val="bg1"/>
                </a:solidFill>
                <a:latin typeface="Aileron SemiBold" panose="00000700000000000000" pitchFamily="50" charset="0"/>
                <a:ea typeface="ADLaM Display" panose="02010000000000000000" pitchFamily="2" charset="0"/>
                <a:cs typeface="ADLaM Display" panose="02010000000000000000" pitchFamily="2" charset="0"/>
              </a:rPr>
              <a:t>Jødedommen er den ældste </a:t>
            </a:r>
          </a:p>
          <a:p>
            <a:pPr defTabSz="914400">
              <a:lnSpc>
                <a:spcPct val="90000"/>
              </a:lnSpc>
              <a:spcAft>
                <a:spcPts val="600"/>
              </a:spcAft>
              <a:buClr>
                <a:schemeClr val="tx1"/>
              </a:buClr>
            </a:pPr>
            <a:r>
              <a:rPr lang="da-DK" sz="2800" b="1" dirty="0">
                <a:solidFill>
                  <a:schemeClr val="bg1"/>
                </a:solidFill>
                <a:latin typeface="Aileron SemiBold" panose="00000700000000000000" pitchFamily="50" charset="0"/>
                <a:ea typeface="ADLaM Display" panose="02010000000000000000" pitchFamily="2" charset="0"/>
                <a:cs typeface="ADLaM Display" panose="02010000000000000000" pitchFamily="2" charset="0"/>
              </a:rPr>
              <a:t>af de tre monoteistiske religioner</a:t>
            </a:r>
          </a:p>
          <a:p>
            <a:pPr defTabSz="914400">
              <a:lnSpc>
                <a:spcPct val="90000"/>
              </a:lnSpc>
              <a:spcAft>
                <a:spcPts val="600"/>
              </a:spcAft>
              <a:buClr>
                <a:schemeClr val="tx1"/>
              </a:buClr>
            </a:pPr>
            <a:endParaRPr lang="en-US" sz="2000" dirty="0">
              <a:solidFill>
                <a:schemeClr val="bg1"/>
              </a:solidFill>
            </a:endParaRPr>
          </a:p>
        </p:txBody>
      </p:sp>
    </p:spTree>
    <p:extLst>
      <p:ext uri="{BB962C8B-B14F-4D97-AF65-F5344CB8AC3E}">
        <p14:creationId xmlns:p14="http://schemas.microsoft.com/office/powerpoint/2010/main" val="3580510284"/>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033EBB-0FC2-B84A-B257-CD72E7C1F256}"/>
              </a:ext>
            </a:extLst>
          </p:cNvPr>
          <p:cNvSpPr>
            <a:spLocks noGrp="1"/>
          </p:cNvSpPr>
          <p:nvPr>
            <p:ph type="title"/>
          </p:nvPr>
        </p:nvSpPr>
        <p:spPr>
          <a:xfrm>
            <a:off x="158560" y="459754"/>
            <a:ext cx="7313348" cy="1308362"/>
          </a:xfrm>
        </p:spPr>
        <p:txBody>
          <a:bodyPr/>
          <a:lstStyle/>
          <a:p>
            <a:pPr algn="ctr"/>
            <a:r>
              <a:rPr lang="da-DK" b="1" dirty="0">
                <a:solidFill>
                  <a:srgbClr val="0070C0"/>
                </a:solidFill>
                <a:latin typeface="Futura PT Bold" panose="020B0902020204020203" pitchFamily="34" charset="0"/>
              </a:rPr>
              <a:t>Jødiske hovedretninger</a:t>
            </a:r>
          </a:p>
        </p:txBody>
      </p:sp>
      <p:sp>
        <p:nvSpPr>
          <p:cNvPr id="8" name="Pladsholder til indhold 7">
            <a:extLst>
              <a:ext uri="{FF2B5EF4-FFF2-40B4-BE49-F238E27FC236}">
                <a16:creationId xmlns:a16="http://schemas.microsoft.com/office/drawing/2014/main" id="{00945A83-8410-86B7-3385-9DB6AB099585}"/>
              </a:ext>
            </a:extLst>
          </p:cNvPr>
          <p:cNvSpPr>
            <a:spLocks noGrp="1"/>
          </p:cNvSpPr>
          <p:nvPr>
            <p:ph idx="1"/>
          </p:nvPr>
        </p:nvSpPr>
        <p:spPr>
          <a:xfrm>
            <a:off x="4317343" y="1823781"/>
            <a:ext cx="3557313" cy="5140952"/>
          </a:xfrm>
        </p:spPr>
        <p:txBody>
          <a:bodyPr vert="horz" lIns="91440" tIns="45720" rIns="91440" bIns="45720" rtlCol="0" anchor="t">
            <a:normAutofit/>
          </a:bodyPr>
          <a:lstStyle/>
          <a:p>
            <a:pPr marL="0" indent="0">
              <a:buNone/>
            </a:pPr>
            <a:r>
              <a:rPr lang="da-DK" sz="2400" b="1" dirty="0">
                <a:latin typeface="Futura PT Bold" panose="020B0902020204020203" pitchFamily="34" charset="0"/>
              </a:rPr>
              <a:t>Reformjødedom</a:t>
            </a:r>
          </a:p>
          <a:p>
            <a:pPr marL="0" indent="0">
              <a:lnSpc>
                <a:spcPct val="100000"/>
              </a:lnSpc>
              <a:buNone/>
            </a:pPr>
            <a:r>
              <a:rPr lang="da-DK" sz="1600" dirty="0">
                <a:latin typeface="Aileron SemiBold" panose="00000700000000000000" pitchFamily="50" charset="0"/>
              </a:rPr>
              <a:t>Betragter ikke </a:t>
            </a:r>
            <a:r>
              <a:rPr lang="da-DK" sz="1600" dirty="0" err="1">
                <a:latin typeface="Aileron SemiBold" panose="00000700000000000000" pitchFamily="50" charset="0"/>
              </a:rPr>
              <a:t>Torahen</a:t>
            </a:r>
            <a:r>
              <a:rPr lang="da-DK" sz="1600" dirty="0">
                <a:latin typeface="Aileron SemiBold" panose="00000700000000000000" pitchFamily="50" charset="0"/>
              </a:rPr>
              <a:t> som åbenbaret lov, men som en etisk vejledning</a:t>
            </a:r>
            <a:br>
              <a:rPr lang="da-DK" sz="1600" dirty="0">
                <a:latin typeface="Aileron SemiBold" panose="00000700000000000000" pitchFamily="50" charset="0"/>
              </a:rPr>
            </a:br>
            <a:br>
              <a:rPr lang="da-DK" sz="1600" dirty="0">
                <a:latin typeface="Aileron SemiBold" panose="00000700000000000000" pitchFamily="50" charset="0"/>
              </a:rPr>
            </a:br>
            <a:br>
              <a:rPr lang="da-DK" sz="1600" dirty="0">
                <a:latin typeface="Aileron SemiBold" panose="00000700000000000000" pitchFamily="50" charset="0"/>
              </a:rPr>
            </a:br>
            <a:r>
              <a:rPr lang="da-DK" sz="1600" dirty="0">
                <a:latin typeface="Aileron SemiBold" panose="00000700000000000000" pitchFamily="50" charset="0"/>
              </a:rPr>
              <a:t>Forskrifterne kan således tilpasses en moderne verden</a:t>
            </a:r>
            <a:br>
              <a:rPr lang="da-DK" sz="1600" dirty="0">
                <a:latin typeface="Aileron SemiBold" panose="00000700000000000000" pitchFamily="50" charset="0"/>
              </a:rPr>
            </a:br>
            <a:br>
              <a:rPr lang="da-DK" sz="1600" dirty="0">
                <a:latin typeface="Aileron SemiBold" panose="00000700000000000000" pitchFamily="50" charset="0"/>
              </a:rPr>
            </a:br>
            <a:br>
              <a:rPr lang="da-DK" sz="1600" dirty="0">
                <a:latin typeface="Aileron SemiBold" panose="00000700000000000000" pitchFamily="50" charset="0"/>
              </a:rPr>
            </a:br>
            <a:br>
              <a:rPr lang="da-DK" sz="1600" dirty="0">
                <a:latin typeface="Aileron SemiBold" panose="00000700000000000000" pitchFamily="50" charset="0"/>
              </a:rPr>
            </a:br>
            <a:r>
              <a:rPr lang="da-DK" sz="1600" dirty="0">
                <a:latin typeface="Aileron SemiBold" panose="00000700000000000000" pitchFamily="50" charset="0"/>
              </a:rPr>
              <a:t>Der er ligestilling mellem kvinder </a:t>
            </a:r>
            <a:br>
              <a:rPr lang="da-DK" sz="1600" dirty="0">
                <a:latin typeface="Aileron SemiBold" panose="00000700000000000000" pitchFamily="50" charset="0"/>
              </a:rPr>
            </a:br>
            <a:r>
              <a:rPr lang="da-DK" sz="1600" dirty="0">
                <a:latin typeface="Aileron SemiBold" panose="00000700000000000000" pitchFamily="50" charset="0"/>
              </a:rPr>
              <a:t>og mænd</a:t>
            </a:r>
            <a:br>
              <a:rPr lang="da-DK" sz="1600" dirty="0">
                <a:latin typeface="Aileron SemiBold" panose="00000700000000000000" pitchFamily="50" charset="0"/>
              </a:rPr>
            </a:br>
            <a:br>
              <a:rPr lang="da-DK" sz="1600" dirty="0">
                <a:latin typeface="Aileron SemiBold" panose="00000700000000000000" pitchFamily="50" charset="0"/>
              </a:rPr>
            </a:br>
            <a:br>
              <a:rPr lang="da-DK" sz="1600" dirty="0">
                <a:latin typeface="Aileron SemiBold" panose="00000700000000000000" pitchFamily="50" charset="0"/>
              </a:rPr>
            </a:br>
            <a:br>
              <a:rPr lang="da-DK" sz="1600" dirty="0">
                <a:latin typeface="Aileron SemiBold" panose="00000700000000000000" pitchFamily="50" charset="0"/>
              </a:rPr>
            </a:br>
            <a:r>
              <a:rPr lang="da-DK" sz="1600" dirty="0">
                <a:latin typeface="Aileron SemiBold" panose="00000700000000000000" pitchFamily="50" charset="0"/>
              </a:rPr>
              <a:t>Der er fokus på en retfærdig grundholdning og livsførelse frem for konkrete ritualer</a:t>
            </a:r>
          </a:p>
        </p:txBody>
      </p:sp>
      <p:sp>
        <p:nvSpPr>
          <p:cNvPr id="9" name="Pladsholder til indhold 7">
            <a:extLst>
              <a:ext uri="{FF2B5EF4-FFF2-40B4-BE49-F238E27FC236}">
                <a16:creationId xmlns:a16="http://schemas.microsoft.com/office/drawing/2014/main" id="{5F8DF8E4-56B6-5F98-FE44-CEE26F6E9694}"/>
              </a:ext>
            </a:extLst>
          </p:cNvPr>
          <p:cNvSpPr txBox="1">
            <a:spLocks/>
          </p:cNvSpPr>
          <p:nvPr/>
        </p:nvSpPr>
        <p:spPr>
          <a:xfrm>
            <a:off x="8220204" y="1823781"/>
            <a:ext cx="3325784" cy="4989254"/>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da-DK" sz="2400" b="1" dirty="0">
                <a:latin typeface="Futura PT Bold" panose="020B0902020204020203" pitchFamily="34" charset="0"/>
              </a:rPr>
              <a:t>Konservativ jødedom</a:t>
            </a:r>
          </a:p>
          <a:p>
            <a:pPr marL="0" indent="0">
              <a:buFont typeface="Wingdings 3" charset="2"/>
              <a:buNone/>
            </a:pPr>
            <a:r>
              <a:rPr lang="da-DK" sz="1600" dirty="0">
                <a:latin typeface="Aileron SemiBold" panose="00000700000000000000" pitchFamily="50" charset="0"/>
              </a:rPr>
              <a:t>Er en reaktion på reform jødedom</a:t>
            </a:r>
            <a:br>
              <a:rPr lang="da-DK" sz="1600" dirty="0">
                <a:latin typeface="Aileron SemiBold" panose="00000700000000000000" pitchFamily="50" charset="0"/>
              </a:rPr>
            </a:br>
            <a:br>
              <a:rPr lang="da-DK" sz="1600" dirty="0">
                <a:latin typeface="Aileron SemiBold" panose="00000700000000000000" pitchFamily="50" charset="0"/>
              </a:rPr>
            </a:br>
            <a:br>
              <a:rPr lang="da-DK" sz="1600" dirty="0">
                <a:latin typeface="Aileron SemiBold" panose="00000700000000000000" pitchFamily="50" charset="0"/>
              </a:rPr>
            </a:br>
            <a:br>
              <a:rPr lang="da-DK" sz="1600" dirty="0">
                <a:latin typeface="Aileron SemiBold" panose="00000700000000000000" pitchFamily="50" charset="0"/>
              </a:rPr>
            </a:br>
            <a:br>
              <a:rPr lang="da-DK" sz="1600" dirty="0">
                <a:latin typeface="Aileron SemiBold" panose="00000700000000000000" pitchFamily="50" charset="0"/>
              </a:rPr>
            </a:br>
            <a:r>
              <a:rPr lang="da-DK" sz="1600" dirty="0" err="1">
                <a:latin typeface="Aileron SemiBold" panose="00000700000000000000" pitchFamily="50" charset="0"/>
              </a:rPr>
              <a:t>Torahen</a:t>
            </a:r>
            <a:r>
              <a:rPr lang="da-DK" sz="1600" dirty="0">
                <a:latin typeface="Aileron SemiBold" panose="00000700000000000000" pitchFamily="50" charset="0"/>
              </a:rPr>
              <a:t> er gyldig, men der er plads til fortolkning</a:t>
            </a:r>
            <a:br>
              <a:rPr lang="da-DK" sz="1600" dirty="0">
                <a:latin typeface="Aileron SemiBold" panose="00000700000000000000" pitchFamily="50" charset="0"/>
              </a:rPr>
            </a:br>
            <a:br>
              <a:rPr lang="da-DK" sz="1600" dirty="0">
                <a:latin typeface="Aileron SemiBold" panose="00000700000000000000" pitchFamily="50" charset="0"/>
              </a:rPr>
            </a:br>
            <a:br>
              <a:rPr lang="da-DK" sz="1600" dirty="0">
                <a:latin typeface="Aileron SemiBold" panose="00000700000000000000" pitchFamily="50" charset="0"/>
              </a:rPr>
            </a:br>
            <a:br>
              <a:rPr lang="da-DK" sz="1600" dirty="0">
                <a:latin typeface="Aileron SemiBold" panose="00000700000000000000" pitchFamily="50" charset="0"/>
              </a:rPr>
            </a:br>
            <a:r>
              <a:rPr lang="da-DK" sz="1600" dirty="0">
                <a:latin typeface="Aileron SemiBold" panose="00000700000000000000" pitchFamily="50" charset="0"/>
              </a:rPr>
              <a:t>Der kan være ligestilling mellem kvinder og mænd</a:t>
            </a:r>
            <a:br>
              <a:rPr lang="da-DK" sz="1600" dirty="0">
                <a:latin typeface="Aileron SemiBold" panose="00000700000000000000" pitchFamily="50" charset="0"/>
              </a:rPr>
            </a:br>
            <a:br>
              <a:rPr lang="da-DK" sz="1600" dirty="0">
                <a:latin typeface="Aileron SemiBold" panose="00000700000000000000" pitchFamily="50" charset="0"/>
              </a:rPr>
            </a:br>
            <a:br>
              <a:rPr lang="da-DK" sz="1600" dirty="0">
                <a:latin typeface="Aileron SemiBold" panose="00000700000000000000" pitchFamily="50" charset="0"/>
              </a:rPr>
            </a:br>
            <a:br>
              <a:rPr lang="da-DK" sz="1600" dirty="0">
                <a:latin typeface="Aileron SemiBold" panose="00000700000000000000" pitchFamily="50" charset="0"/>
              </a:rPr>
            </a:br>
            <a:r>
              <a:rPr lang="da-DK" sz="1600" dirty="0">
                <a:latin typeface="Aileron SemiBold" panose="00000700000000000000" pitchFamily="50" charset="0"/>
              </a:rPr>
              <a:t>Vægter ritualer højt</a:t>
            </a:r>
          </a:p>
        </p:txBody>
      </p:sp>
      <p:sp>
        <p:nvSpPr>
          <p:cNvPr id="10" name="Pladsholder til indhold 7">
            <a:extLst>
              <a:ext uri="{FF2B5EF4-FFF2-40B4-BE49-F238E27FC236}">
                <a16:creationId xmlns:a16="http://schemas.microsoft.com/office/drawing/2014/main" id="{BE46CD48-EB8E-EB94-D4DD-7C8636B0A9D5}"/>
              </a:ext>
            </a:extLst>
          </p:cNvPr>
          <p:cNvSpPr txBox="1">
            <a:spLocks/>
          </p:cNvSpPr>
          <p:nvPr/>
        </p:nvSpPr>
        <p:spPr>
          <a:xfrm>
            <a:off x="1011502" y="1823781"/>
            <a:ext cx="3133067" cy="514095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da-DK" sz="2400" b="1" dirty="0">
                <a:latin typeface="Futura PT Bold" panose="020B0902020204020203" pitchFamily="34" charset="0"/>
              </a:rPr>
              <a:t>Ortodoks jødedom</a:t>
            </a:r>
          </a:p>
          <a:p>
            <a:pPr marL="0" indent="0">
              <a:buFont typeface="Wingdings 3" charset="2"/>
              <a:buNone/>
            </a:pPr>
            <a:r>
              <a:rPr lang="da-DK" sz="1600" dirty="0">
                <a:latin typeface="Aileron SemiBold" panose="00000700000000000000" pitchFamily="50" charset="0"/>
              </a:rPr>
              <a:t>Repræsenterer den oprindelige jødedom</a:t>
            </a:r>
          </a:p>
          <a:p>
            <a:pPr marL="0" indent="0">
              <a:buFont typeface="Wingdings 3" charset="2"/>
              <a:buNone/>
            </a:pPr>
            <a:endParaRPr lang="da-DK" sz="1600" dirty="0">
              <a:latin typeface="Aileron SemiBold" panose="00000700000000000000" pitchFamily="50" charset="0"/>
            </a:endParaRPr>
          </a:p>
          <a:p>
            <a:pPr marL="0" indent="0">
              <a:buFont typeface="Wingdings 3" charset="2"/>
              <a:buNone/>
            </a:pPr>
            <a:br>
              <a:rPr lang="da-DK" sz="1600" dirty="0">
                <a:latin typeface="Aileron SemiBold" panose="00000700000000000000" pitchFamily="50" charset="0"/>
              </a:rPr>
            </a:br>
            <a:r>
              <a:rPr lang="da-DK" sz="1600" dirty="0" err="1">
                <a:latin typeface="Aileron SemiBold" panose="00000700000000000000" pitchFamily="50" charset="0"/>
              </a:rPr>
              <a:t>Torahens</a:t>
            </a:r>
            <a:r>
              <a:rPr lang="da-DK" sz="1600" dirty="0">
                <a:latin typeface="Aileron SemiBold" panose="00000700000000000000" pitchFamily="50" charset="0"/>
              </a:rPr>
              <a:t> ord kan kun fortolkes, hvis det kan begrundes i </a:t>
            </a:r>
            <a:r>
              <a:rPr lang="da-DK" sz="1600" dirty="0" err="1">
                <a:latin typeface="Aileron SemiBold" panose="00000700000000000000" pitchFamily="50" charset="0"/>
              </a:rPr>
              <a:t>Talmud</a:t>
            </a:r>
            <a:endParaRPr lang="da-DK" sz="1600" dirty="0">
              <a:latin typeface="Aileron SemiBold" panose="00000700000000000000" pitchFamily="50" charset="0"/>
            </a:endParaRPr>
          </a:p>
          <a:p>
            <a:pPr marL="0" indent="0">
              <a:buFont typeface="Wingdings 3" charset="2"/>
              <a:buNone/>
            </a:pPr>
            <a:endParaRPr lang="da-DK" sz="1600" dirty="0">
              <a:latin typeface="Aileron SemiBold" panose="00000700000000000000" pitchFamily="50" charset="0"/>
            </a:endParaRPr>
          </a:p>
          <a:p>
            <a:pPr marL="0" indent="0">
              <a:buFont typeface="Wingdings 3" charset="2"/>
              <a:buNone/>
            </a:pPr>
            <a:r>
              <a:rPr lang="da-DK" sz="1600" dirty="0">
                <a:latin typeface="Aileron SemiBold" panose="00000700000000000000" pitchFamily="50" charset="0"/>
              </a:rPr>
              <a:t>Kvinder kan ikke blive rabbinere. Kvinder og mænd sidder adskilt i synagogen</a:t>
            </a:r>
          </a:p>
          <a:p>
            <a:pPr marL="0" indent="0">
              <a:buFont typeface="Wingdings 3" charset="2"/>
              <a:buNone/>
            </a:pPr>
            <a:endParaRPr lang="da-DK" sz="1600" dirty="0">
              <a:latin typeface="Aileron SemiBold" panose="00000700000000000000" pitchFamily="50" charset="0"/>
            </a:endParaRPr>
          </a:p>
          <a:p>
            <a:pPr marL="0" indent="0">
              <a:buFont typeface="Wingdings 3" charset="2"/>
              <a:buNone/>
            </a:pPr>
            <a:r>
              <a:rPr lang="da-DK" sz="1600" dirty="0">
                <a:latin typeface="Aileron SemiBold" panose="00000700000000000000" pitchFamily="50" charset="0"/>
              </a:rPr>
              <a:t>Der lægges stor vægt på jødiske ritualer og religiøs lærdom</a:t>
            </a:r>
          </a:p>
          <a:p>
            <a:pPr marL="0" indent="0">
              <a:buFont typeface="Wingdings 3" charset="2"/>
              <a:buNone/>
            </a:pPr>
            <a:endParaRPr lang="da-DK" sz="1200" dirty="0">
              <a:solidFill>
                <a:schemeClr val="bg1"/>
              </a:solidFill>
            </a:endParaRPr>
          </a:p>
        </p:txBody>
      </p:sp>
      <p:pic>
        <p:nvPicPr>
          <p:cNvPr id="12" name="Billede 11">
            <a:extLst>
              <a:ext uri="{FF2B5EF4-FFF2-40B4-BE49-F238E27FC236}">
                <a16:creationId xmlns:a16="http://schemas.microsoft.com/office/drawing/2014/main" id="{3781B9FA-5989-05F5-36FD-7176EE078E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219" y="2296843"/>
            <a:ext cx="391540" cy="452718"/>
          </a:xfrm>
          <a:prstGeom prst="rect">
            <a:avLst/>
          </a:prstGeom>
        </p:spPr>
      </p:pic>
      <p:pic>
        <p:nvPicPr>
          <p:cNvPr id="13" name="Billede 12">
            <a:extLst>
              <a:ext uri="{FF2B5EF4-FFF2-40B4-BE49-F238E27FC236}">
                <a16:creationId xmlns:a16="http://schemas.microsoft.com/office/drawing/2014/main" id="{DAF90F7C-06F0-6D55-CE7C-70F12E55CE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278" y="3568335"/>
            <a:ext cx="391540" cy="452718"/>
          </a:xfrm>
          <a:prstGeom prst="rect">
            <a:avLst/>
          </a:prstGeom>
        </p:spPr>
      </p:pic>
      <p:pic>
        <p:nvPicPr>
          <p:cNvPr id="14" name="Billede 13">
            <a:extLst>
              <a:ext uri="{FF2B5EF4-FFF2-40B4-BE49-F238E27FC236}">
                <a16:creationId xmlns:a16="http://schemas.microsoft.com/office/drawing/2014/main" id="{2252DFA0-76AD-EF53-D660-0A3C223988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814" y="4839827"/>
            <a:ext cx="391540" cy="452718"/>
          </a:xfrm>
          <a:prstGeom prst="rect">
            <a:avLst/>
          </a:prstGeom>
        </p:spPr>
      </p:pic>
      <p:pic>
        <p:nvPicPr>
          <p:cNvPr id="15" name="Billede 14">
            <a:extLst>
              <a:ext uri="{FF2B5EF4-FFF2-40B4-BE49-F238E27FC236}">
                <a16:creationId xmlns:a16="http://schemas.microsoft.com/office/drawing/2014/main" id="{632B9B19-62B2-6411-22E1-B6D29DC154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876" y="6111319"/>
            <a:ext cx="391540" cy="452718"/>
          </a:xfrm>
          <a:prstGeom prst="rect">
            <a:avLst/>
          </a:prstGeom>
        </p:spPr>
      </p:pic>
      <p:pic>
        <p:nvPicPr>
          <p:cNvPr id="3" name="Billede 2">
            <a:extLst>
              <a:ext uri="{FF2B5EF4-FFF2-40B4-BE49-F238E27FC236}">
                <a16:creationId xmlns:a16="http://schemas.microsoft.com/office/drawing/2014/main" id="{F2D6B353-062D-5D56-7205-EE1841C351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6999" y="582849"/>
            <a:ext cx="558989" cy="646331"/>
          </a:xfrm>
          <a:prstGeom prst="rect">
            <a:avLst/>
          </a:prstGeom>
        </p:spPr>
      </p:pic>
    </p:spTree>
    <p:extLst>
      <p:ext uri="{BB962C8B-B14F-4D97-AF65-F5344CB8AC3E}">
        <p14:creationId xmlns:p14="http://schemas.microsoft.com/office/powerpoint/2010/main" val="302547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51D780-E516-9195-F6AE-1116CEAB23F1}"/>
              </a:ext>
            </a:extLst>
          </p:cNvPr>
          <p:cNvSpPr>
            <a:spLocks noGrp="1"/>
          </p:cNvSpPr>
          <p:nvPr>
            <p:ph type="title"/>
          </p:nvPr>
        </p:nvSpPr>
        <p:spPr>
          <a:xfrm>
            <a:off x="102869" y="302140"/>
            <a:ext cx="10024111" cy="1556054"/>
          </a:xfrm>
        </p:spPr>
        <p:txBody>
          <a:bodyPr/>
          <a:lstStyle/>
          <a:p>
            <a:pPr algn="ctr"/>
            <a:r>
              <a:rPr lang="da-DK" b="1" dirty="0">
                <a:solidFill>
                  <a:srgbClr val="0070C0"/>
                </a:solidFill>
                <a:latin typeface="Futura PT Bold" panose="020B0902020204020203" pitchFamily="34" charset="0"/>
              </a:rPr>
              <a:t>OPGAVE: Hellige steder og symboler</a:t>
            </a:r>
            <a:endParaRPr lang="da-DK" dirty="0">
              <a:solidFill>
                <a:srgbClr val="0070C0"/>
              </a:solidFill>
              <a:latin typeface="Futura PT Bold" panose="020B0902020204020203" pitchFamily="34" charset="0"/>
            </a:endParaRPr>
          </a:p>
        </p:txBody>
      </p:sp>
      <p:pic>
        <p:nvPicPr>
          <p:cNvPr id="4" name="Billede 3">
            <a:extLst>
              <a:ext uri="{FF2B5EF4-FFF2-40B4-BE49-F238E27FC236}">
                <a16:creationId xmlns:a16="http://schemas.microsoft.com/office/drawing/2014/main" id="{A812C89E-3088-1DF2-0780-8E51572803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6999" y="582849"/>
            <a:ext cx="558989" cy="646331"/>
          </a:xfrm>
          <a:prstGeom prst="rect">
            <a:avLst/>
          </a:prstGeom>
        </p:spPr>
      </p:pic>
      <p:sp>
        <p:nvSpPr>
          <p:cNvPr id="8" name="Tekstfelt 7">
            <a:extLst>
              <a:ext uri="{FF2B5EF4-FFF2-40B4-BE49-F238E27FC236}">
                <a16:creationId xmlns:a16="http://schemas.microsoft.com/office/drawing/2014/main" id="{12240850-EA13-D367-B760-1E46F04902B1}"/>
              </a:ext>
            </a:extLst>
          </p:cNvPr>
          <p:cNvSpPr txBox="1"/>
          <p:nvPr/>
        </p:nvSpPr>
        <p:spPr>
          <a:xfrm>
            <a:off x="384275" y="5796634"/>
            <a:ext cx="5040630" cy="678647"/>
          </a:xfrm>
          <a:prstGeom prst="rect">
            <a:avLst/>
          </a:prstGeom>
          <a:noFill/>
        </p:spPr>
        <p:txBody>
          <a:bodyPr wrap="square">
            <a:spAutoFit/>
          </a:bodyPr>
          <a:lstStyle/>
          <a:p>
            <a:pPr marL="0" indent="0">
              <a:lnSpc>
                <a:spcPct val="110000"/>
              </a:lnSpc>
              <a:buNone/>
            </a:pPr>
            <a:r>
              <a:rPr lang="da-DK" dirty="0">
                <a:latin typeface="Aileron SemiBold" panose="00000700000000000000" pitchFamily="50" charset="0"/>
              </a:rPr>
              <a:t>Læs fagteksten ”Hellige steder og symboler” sammen med din makker.</a:t>
            </a:r>
            <a:endParaRPr lang="da-DK" dirty="0">
              <a:latin typeface="Aileron SemiBold" panose="00000700000000000000" pitchFamily="50" charset="0"/>
              <a:ea typeface="+mj-lt"/>
              <a:cs typeface="+mj-lt"/>
            </a:endParaRPr>
          </a:p>
        </p:txBody>
      </p:sp>
      <p:sp>
        <p:nvSpPr>
          <p:cNvPr id="10" name="Tekstfelt 9">
            <a:extLst>
              <a:ext uri="{FF2B5EF4-FFF2-40B4-BE49-F238E27FC236}">
                <a16:creationId xmlns:a16="http://schemas.microsoft.com/office/drawing/2014/main" id="{E8DAFB12-405A-2DA1-86CE-9A6819E86302}"/>
              </a:ext>
            </a:extLst>
          </p:cNvPr>
          <p:cNvSpPr txBox="1"/>
          <p:nvPr/>
        </p:nvSpPr>
        <p:spPr>
          <a:xfrm>
            <a:off x="5694046" y="1940118"/>
            <a:ext cx="6097904" cy="4612032"/>
          </a:xfrm>
          <a:prstGeom prst="rect">
            <a:avLst/>
          </a:prstGeom>
          <a:noFill/>
        </p:spPr>
        <p:txBody>
          <a:bodyPr wrap="square">
            <a:spAutoFit/>
          </a:bodyPr>
          <a:lstStyle/>
          <a:p>
            <a:pPr marL="0" indent="0">
              <a:lnSpc>
                <a:spcPct val="150000"/>
              </a:lnSpc>
              <a:buNone/>
            </a:pPr>
            <a:r>
              <a:rPr lang="da-DK" sz="2400" dirty="0">
                <a:latin typeface="Aileron SemiBold" panose="00000700000000000000" pitchFamily="50" charset="0"/>
                <a:ea typeface="+mj-lt"/>
                <a:cs typeface="+mj-lt"/>
              </a:rPr>
              <a:t>Diskutér med din makker:</a:t>
            </a:r>
          </a:p>
          <a:p>
            <a:pPr lvl="1"/>
            <a:br>
              <a:rPr lang="da-DK" dirty="0">
                <a:latin typeface="Aileron SemiBold" panose="00000700000000000000" pitchFamily="50" charset="0"/>
                <a:ea typeface="+mj-lt"/>
                <a:cs typeface="+mj-lt"/>
              </a:rPr>
            </a:br>
            <a:r>
              <a:rPr lang="da-DK" dirty="0">
                <a:latin typeface="Aileron SemiBold" panose="00000700000000000000" pitchFamily="50" charset="0"/>
                <a:ea typeface="+mj-lt"/>
                <a:cs typeface="+mj-lt"/>
              </a:rPr>
              <a:t>Hvordan adskiller den jødiske </a:t>
            </a:r>
            <a:r>
              <a:rPr lang="da-DK" dirty="0" err="1">
                <a:latin typeface="Aileron SemiBold" panose="00000700000000000000" pitchFamily="50" charset="0"/>
                <a:ea typeface="+mj-lt"/>
                <a:cs typeface="+mj-lt"/>
              </a:rPr>
              <a:t>shabbat</a:t>
            </a:r>
            <a:r>
              <a:rPr lang="da-DK" dirty="0">
                <a:latin typeface="Aileron SemiBold" panose="00000700000000000000" pitchFamily="50" charset="0"/>
                <a:ea typeface="+mj-lt"/>
                <a:cs typeface="+mj-lt"/>
              </a:rPr>
              <a:t> sig fra den kristne gudstjeneste? Hvilken kunne du bedst tænke dig at deltage i? Hvorfor?</a:t>
            </a:r>
            <a:br>
              <a:rPr lang="da-DK" dirty="0">
                <a:latin typeface="Aileron SemiBold" panose="00000700000000000000" pitchFamily="50" charset="0"/>
                <a:ea typeface="+mj-lt"/>
                <a:cs typeface="+mj-lt"/>
              </a:rPr>
            </a:br>
            <a:endParaRPr lang="da-DK" dirty="0">
              <a:latin typeface="Aileron SemiBold" panose="00000700000000000000" pitchFamily="50" charset="0"/>
              <a:ea typeface="+mj-lt"/>
              <a:cs typeface="+mj-lt"/>
            </a:endParaRPr>
          </a:p>
          <a:p>
            <a:pPr lvl="1"/>
            <a:endParaRPr lang="da-DK" dirty="0">
              <a:latin typeface="Aileron SemiBold" panose="00000700000000000000" pitchFamily="50" charset="0"/>
              <a:ea typeface="+mj-lt"/>
              <a:cs typeface="+mj-lt"/>
            </a:endParaRPr>
          </a:p>
          <a:p>
            <a:pPr lvl="1"/>
            <a:r>
              <a:rPr lang="da-DK" dirty="0">
                <a:latin typeface="Aileron SemiBold" panose="00000700000000000000" pitchFamily="50" charset="0"/>
                <a:ea typeface="+mj-lt"/>
                <a:cs typeface="+mj-lt"/>
              </a:rPr>
              <a:t>Hvorfor er det mon nødvendigt at bevogte synagogen og den jødiske skole?</a:t>
            </a:r>
            <a:br>
              <a:rPr lang="da-DK" dirty="0">
                <a:latin typeface="Aileron SemiBold" panose="00000700000000000000" pitchFamily="50" charset="0"/>
                <a:ea typeface="+mj-lt"/>
                <a:cs typeface="+mj-lt"/>
              </a:rPr>
            </a:br>
            <a:endParaRPr lang="da-DK" dirty="0">
              <a:latin typeface="Aileron SemiBold" panose="00000700000000000000" pitchFamily="50" charset="0"/>
              <a:ea typeface="+mj-lt"/>
              <a:cs typeface="+mj-lt"/>
            </a:endParaRPr>
          </a:p>
          <a:p>
            <a:pPr lvl="1"/>
            <a:endParaRPr lang="da-DK" dirty="0">
              <a:latin typeface="Aileron SemiBold" panose="00000700000000000000" pitchFamily="50" charset="0"/>
              <a:ea typeface="+mj-lt"/>
              <a:cs typeface="+mj-lt"/>
            </a:endParaRPr>
          </a:p>
          <a:p>
            <a:pPr lvl="1"/>
            <a:endParaRPr lang="da-DK" dirty="0">
              <a:latin typeface="Aileron SemiBold" panose="00000700000000000000" pitchFamily="50" charset="0"/>
              <a:ea typeface="+mj-lt"/>
              <a:cs typeface="+mj-lt"/>
            </a:endParaRPr>
          </a:p>
          <a:p>
            <a:pPr lvl="1"/>
            <a:r>
              <a:rPr lang="da-DK" dirty="0">
                <a:latin typeface="Aileron SemiBold" panose="00000700000000000000" pitchFamily="50" charset="0"/>
                <a:ea typeface="+mj-lt"/>
                <a:cs typeface="+mj-lt"/>
              </a:rPr>
              <a:t>Hvordan ville du have det med at gå på en skole, </a:t>
            </a:r>
          </a:p>
          <a:p>
            <a:pPr lvl="1"/>
            <a:r>
              <a:rPr lang="da-DK" dirty="0">
                <a:latin typeface="Aileron SemiBold" panose="00000700000000000000" pitchFamily="50" charset="0"/>
                <a:ea typeface="+mj-lt"/>
                <a:cs typeface="+mj-lt"/>
              </a:rPr>
              <a:t>der har bevæbnede vagter?</a:t>
            </a:r>
          </a:p>
          <a:p>
            <a:pPr lvl="1">
              <a:lnSpc>
                <a:spcPct val="150000"/>
              </a:lnSpc>
            </a:pPr>
            <a:endParaRPr lang="da-DK" dirty="0">
              <a:latin typeface="Aileron SemiBold" panose="00000700000000000000" pitchFamily="50" charset="0"/>
              <a:ea typeface="+mj-lt"/>
              <a:cs typeface="+mj-lt"/>
            </a:endParaRPr>
          </a:p>
        </p:txBody>
      </p:sp>
      <p:pic>
        <p:nvPicPr>
          <p:cNvPr id="13" name="Billede 12">
            <a:extLst>
              <a:ext uri="{FF2B5EF4-FFF2-40B4-BE49-F238E27FC236}">
                <a16:creationId xmlns:a16="http://schemas.microsoft.com/office/drawing/2014/main" id="{C6A720D0-CA52-5626-B4EA-D8FA5AA7C4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2609" y="2828400"/>
            <a:ext cx="391540" cy="452718"/>
          </a:xfrm>
          <a:prstGeom prst="rect">
            <a:avLst/>
          </a:prstGeom>
        </p:spPr>
      </p:pic>
      <p:pic>
        <p:nvPicPr>
          <p:cNvPr id="14" name="Billede 13">
            <a:extLst>
              <a:ext uri="{FF2B5EF4-FFF2-40B4-BE49-F238E27FC236}">
                <a16:creationId xmlns:a16="http://schemas.microsoft.com/office/drawing/2014/main" id="{1A668517-E599-F397-9EE9-4DAC931061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2609" y="4246134"/>
            <a:ext cx="391540" cy="452718"/>
          </a:xfrm>
          <a:prstGeom prst="rect">
            <a:avLst/>
          </a:prstGeom>
        </p:spPr>
      </p:pic>
      <p:pic>
        <p:nvPicPr>
          <p:cNvPr id="16" name="Billede 15">
            <a:extLst>
              <a:ext uri="{FF2B5EF4-FFF2-40B4-BE49-F238E27FC236}">
                <a16:creationId xmlns:a16="http://schemas.microsoft.com/office/drawing/2014/main" id="{9215C079-0A12-8A35-EF8A-102B0382A1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2609" y="5623338"/>
            <a:ext cx="391540" cy="452718"/>
          </a:xfrm>
          <a:prstGeom prst="rect">
            <a:avLst/>
          </a:prstGeom>
        </p:spPr>
      </p:pic>
      <p:pic>
        <p:nvPicPr>
          <p:cNvPr id="9" name="Billede 8">
            <a:extLst>
              <a:ext uri="{FF2B5EF4-FFF2-40B4-BE49-F238E27FC236}">
                <a16:creationId xmlns:a16="http://schemas.microsoft.com/office/drawing/2014/main" id="{04E1C4D7-2A37-0AF5-0C4E-53F31BF9B6B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rot="816734">
            <a:off x="2518478" y="2344084"/>
            <a:ext cx="2253010" cy="3186089"/>
          </a:xfrm>
          <a:prstGeom prst="rect">
            <a:avLst/>
          </a:prstGeom>
          <a:ln>
            <a:solidFill>
              <a:schemeClr val="bg1"/>
            </a:solidFill>
          </a:ln>
        </p:spPr>
      </p:pic>
      <p:pic>
        <p:nvPicPr>
          <p:cNvPr id="5" name="Billede 4">
            <a:extLst>
              <a:ext uri="{FF2B5EF4-FFF2-40B4-BE49-F238E27FC236}">
                <a16:creationId xmlns:a16="http://schemas.microsoft.com/office/drawing/2014/main" id="{3397BB63-26C5-99EE-C165-710BC52C077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rot="21059060">
            <a:off x="635566" y="2234254"/>
            <a:ext cx="2249547" cy="3181192"/>
          </a:xfrm>
          <a:prstGeom prst="rect">
            <a:avLst/>
          </a:prstGeom>
          <a:ln>
            <a:solidFill>
              <a:schemeClr val="bg1"/>
            </a:solidFill>
          </a:ln>
        </p:spPr>
      </p:pic>
    </p:spTree>
    <p:extLst>
      <p:ext uri="{BB962C8B-B14F-4D97-AF65-F5344CB8AC3E}">
        <p14:creationId xmlns:p14="http://schemas.microsoft.com/office/powerpoint/2010/main" val="1638046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165104-0234-AE87-111F-4A6A0E69F53F}"/>
              </a:ext>
            </a:extLst>
          </p:cNvPr>
          <p:cNvSpPr>
            <a:spLocks noGrp="1"/>
          </p:cNvSpPr>
          <p:nvPr>
            <p:ph type="title"/>
          </p:nvPr>
        </p:nvSpPr>
        <p:spPr>
          <a:xfrm>
            <a:off x="0" y="338956"/>
            <a:ext cx="8698230" cy="1466984"/>
          </a:xfrm>
        </p:spPr>
        <p:txBody>
          <a:bodyPr/>
          <a:lstStyle/>
          <a:p>
            <a:pPr algn="ctr"/>
            <a:r>
              <a:rPr lang="da-DK" b="1" dirty="0">
                <a:solidFill>
                  <a:srgbClr val="0070C0"/>
                </a:solidFill>
                <a:latin typeface="Futura PT Bold" panose="020B0902020204020203" pitchFamily="34" charset="0"/>
              </a:rPr>
              <a:t>Opgave: Lav et </a:t>
            </a:r>
            <a:r>
              <a:rPr lang="da-DK" b="1" dirty="0" err="1">
                <a:solidFill>
                  <a:srgbClr val="0070C0"/>
                </a:solidFill>
                <a:latin typeface="Futura PT Bold" panose="020B0902020204020203" pitchFamily="34" charset="0"/>
              </a:rPr>
              <a:t>VEnN</a:t>
            </a:r>
            <a:r>
              <a:rPr lang="da-DK" b="1" dirty="0">
                <a:solidFill>
                  <a:srgbClr val="0070C0"/>
                </a:solidFill>
                <a:latin typeface="Futura PT Bold" panose="020B0902020204020203" pitchFamily="34" charset="0"/>
              </a:rPr>
              <a:t>-DIAGRAM</a:t>
            </a:r>
          </a:p>
        </p:txBody>
      </p:sp>
      <p:pic>
        <p:nvPicPr>
          <p:cNvPr id="3" name="Billede 2">
            <a:extLst>
              <a:ext uri="{FF2B5EF4-FFF2-40B4-BE49-F238E27FC236}">
                <a16:creationId xmlns:a16="http://schemas.microsoft.com/office/drawing/2014/main" id="{E6B5D43D-0D98-FC13-43FD-083BEAF0A9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6999" y="582849"/>
            <a:ext cx="558989" cy="646331"/>
          </a:xfrm>
          <a:prstGeom prst="rect">
            <a:avLst/>
          </a:prstGeom>
        </p:spPr>
      </p:pic>
      <p:sp>
        <p:nvSpPr>
          <p:cNvPr id="10" name="Ellipse 9">
            <a:extLst>
              <a:ext uri="{FF2B5EF4-FFF2-40B4-BE49-F238E27FC236}">
                <a16:creationId xmlns:a16="http://schemas.microsoft.com/office/drawing/2014/main" id="{73479031-2360-32B5-2793-8A876729CED2}"/>
              </a:ext>
            </a:extLst>
          </p:cNvPr>
          <p:cNvSpPr/>
          <p:nvPr/>
        </p:nvSpPr>
        <p:spPr>
          <a:xfrm>
            <a:off x="4996641" y="2557044"/>
            <a:ext cx="3771900" cy="3720465"/>
          </a:xfrm>
          <a:prstGeom prst="ellipse">
            <a:avLst/>
          </a:prstGeom>
          <a:noFill/>
          <a:ln w="19050" cap="flat" cmpd="sng" algn="ctr">
            <a:solidFill>
              <a:srgbClr val="7030A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a-DK" dirty="0"/>
          </a:p>
        </p:txBody>
      </p:sp>
      <p:sp>
        <p:nvSpPr>
          <p:cNvPr id="11" name="Ellipse 10">
            <a:extLst>
              <a:ext uri="{FF2B5EF4-FFF2-40B4-BE49-F238E27FC236}">
                <a16:creationId xmlns:a16="http://schemas.microsoft.com/office/drawing/2014/main" id="{BC40B654-A9F0-45DF-BC48-E72CBE535DF1}"/>
              </a:ext>
            </a:extLst>
          </p:cNvPr>
          <p:cNvSpPr/>
          <p:nvPr/>
        </p:nvSpPr>
        <p:spPr>
          <a:xfrm>
            <a:off x="2536679" y="2557045"/>
            <a:ext cx="3771900" cy="3720465"/>
          </a:xfrm>
          <a:prstGeom prst="ellipse">
            <a:avLst/>
          </a:prstGeom>
          <a:noFill/>
          <a:ln w="19050" cap="flat" cmpd="sng" algn="ctr">
            <a:solidFill>
              <a:schemeClr val="bg2">
                <a:lumMod val="20000"/>
                <a:lumOff val="8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a-DK"/>
          </a:p>
        </p:txBody>
      </p:sp>
      <p:sp>
        <p:nvSpPr>
          <p:cNvPr id="12" name="Tekstfelt 11">
            <a:extLst>
              <a:ext uri="{FF2B5EF4-FFF2-40B4-BE49-F238E27FC236}">
                <a16:creationId xmlns:a16="http://schemas.microsoft.com/office/drawing/2014/main" id="{C1CAE971-06EF-9FD2-E3CD-25165A49867A}"/>
              </a:ext>
            </a:extLst>
          </p:cNvPr>
          <p:cNvSpPr txBox="1"/>
          <p:nvPr/>
        </p:nvSpPr>
        <p:spPr>
          <a:xfrm>
            <a:off x="5613861" y="2149523"/>
            <a:ext cx="2537460" cy="461665"/>
          </a:xfrm>
          <a:prstGeom prst="rect">
            <a:avLst/>
          </a:prstGeom>
          <a:noFill/>
        </p:spPr>
        <p:txBody>
          <a:bodyPr wrap="square" rtlCol="0">
            <a:spAutoFit/>
          </a:bodyPr>
          <a:lstStyle/>
          <a:p>
            <a:pPr algn="ctr"/>
            <a:r>
              <a:rPr lang="da-DK" sz="2400" dirty="0">
                <a:solidFill>
                  <a:srgbClr val="7030A0"/>
                </a:solidFill>
                <a:latin typeface="Aileron SemiBold" panose="00000700000000000000" pitchFamily="50" charset="0"/>
              </a:rPr>
              <a:t>Kristendom</a:t>
            </a:r>
          </a:p>
        </p:txBody>
      </p:sp>
      <p:sp>
        <p:nvSpPr>
          <p:cNvPr id="13" name="Tekstfelt 12">
            <a:extLst>
              <a:ext uri="{FF2B5EF4-FFF2-40B4-BE49-F238E27FC236}">
                <a16:creationId xmlns:a16="http://schemas.microsoft.com/office/drawing/2014/main" id="{7989F37F-DB47-EF21-00CF-9D1A7A3F3256}"/>
              </a:ext>
            </a:extLst>
          </p:cNvPr>
          <p:cNvSpPr txBox="1"/>
          <p:nvPr/>
        </p:nvSpPr>
        <p:spPr>
          <a:xfrm>
            <a:off x="3153899" y="2149523"/>
            <a:ext cx="2537460" cy="461665"/>
          </a:xfrm>
          <a:prstGeom prst="rect">
            <a:avLst/>
          </a:prstGeom>
          <a:noFill/>
        </p:spPr>
        <p:txBody>
          <a:bodyPr wrap="square" rtlCol="0">
            <a:spAutoFit/>
          </a:bodyPr>
          <a:lstStyle/>
          <a:p>
            <a:pPr algn="ctr"/>
            <a:r>
              <a:rPr lang="da-DK" sz="2400" dirty="0">
                <a:solidFill>
                  <a:schemeClr val="bg2">
                    <a:lumMod val="20000"/>
                    <a:lumOff val="80000"/>
                  </a:schemeClr>
                </a:solidFill>
                <a:latin typeface="Aileron SemiBold" panose="00000700000000000000" pitchFamily="50" charset="0"/>
              </a:rPr>
              <a:t>Jødedom</a:t>
            </a:r>
          </a:p>
        </p:txBody>
      </p:sp>
      <p:sp>
        <p:nvSpPr>
          <p:cNvPr id="14" name="Tekstfelt 13">
            <a:extLst>
              <a:ext uri="{FF2B5EF4-FFF2-40B4-BE49-F238E27FC236}">
                <a16:creationId xmlns:a16="http://schemas.microsoft.com/office/drawing/2014/main" id="{1C612E84-8E9F-4278-1C66-08412E83DD7C}"/>
              </a:ext>
            </a:extLst>
          </p:cNvPr>
          <p:cNvSpPr txBox="1"/>
          <p:nvPr/>
        </p:nvSpPr>
        <p:spPr>
          <a:xfrm>
            <a:off x="5132070" y="4047946"/>
            <a:ext cx="1417320" cy="738664"/>
          </a:xfrm>
          <a:prstGeom prst="rect">
            <a:avLst/>
          </a:prstGeom>
          <a:noFill/>
        </p:spPr>
        <p:txBody>
          <a:bodyPr wrap="square" rtlCol="0">
            <a:spAutoFit/>
          </a:bodyPr>
          <a:lstStyle/>
          <a:p>
            <a:r>
              <a:rPr lang="da-DK" sz="1400" dirty="0"/>
              <a:t>Fælles for jødedom og kristendom</a:t>
            </a:r>
          </a:p>
        </p:txBody>
      </p:sp>
      <p:sp>
        <p:nvSpPr>
          <p:cNvPr id="15" name="Tekstfelt 14">
            <a:extLst>
              <a:ext uri="{FF2B5EF4-FFF2-40B4-BE49-F238E27FC236}">
                <a16:creationId xmlns:a16="http://schemas.microsoft.com/office/drawing/2014/main" id="{030532E0-75E9-9499-267A-AAD6CFC38654}"/>
              </a:ext>
            </a:extLst>
          </p:cNvPr>
          <p:cNvSpPr txBox="1"/>
          <p:nvPr/>
        </p:nvSpPr>
        <p:spPr>
          <a:xfrm>
            <a:off x="7089591" y="3377490"/>
            <a:ext cx="1337310" cy="523220"/>
          </a:xfrm>
          <a:prstGeom prst="rect">
            <a:avLst/>
          </a:prstGeom>
          <a:noFill/>
        </p:spPr>
        <p:txBody>
          <a:bodyPr wrap="square" rtlCol="0">
            <a:spAutoFit/>
          </a:bodyPr>
          <a:lstStyle/>
          <a:p>
            <a:r>
              <a:rPr lang="da-DK" sz="1400" dirty="0"/>
              <a:t>Kun kristendom</a:t>
            </a:r>
          </a:p>
        </p:txBody>
      </p:sp>
      <p:sp>
        <p:nvSpPr>
          <p:cNvPr id="17" name="Tekstfelt 16">
            <a:extLst>
              <a:ext uri="{FF2B5EF4-FFF2-40B4-BE49-F238E27FC236}">
                <a16:creationId xmlns:a16="http://schemas.microsoft.com/office/drawing/2014/main" id="{8C9FAEAF-03AA-6CCD-8D99-C23FE23F62AC}"/>
              </a:ext>
            </a:extLst>
          </p:cNvPr>
          <p:cNvSpPr txBox="1"/>
          <p:nvPr/>
        </p:nvSpPr>
        <p:spPr>
          <a:xfrm>
            <a:off x="3153899" y="5114268"/>
            <a:ext cx="1337310" cy="523220"/>
          </a:xfrm>
          <a:prstGeom prst="rect">
            <a:avLst/>
          </a:prstGeom>
          <a:noFill/>
        </p:spPr>
        <p:txBody>
          <a:bodyPr wrap="square" rtlCol="0">
            <a:spAutoFit/>
          </a:bodyPr>
          <a:lstStyle/>
          <a:p>
            <a:r>
              <a:rPr lang="da-DK" sz="1400" dirty="0"/>
              <a:t>Kun </a:t>
            </a:r>
          </a:p>
          <a:p>
            <a:r>
              <a:rPr lang="da-DK" sz="1400" dirty="0"/>
              <a:t>jødedom</a:t>
            </a:r>
          </a:p>
        </p:txBody>
      </p:sp>
    </p:spTree>
    <p:extLst>
      <p:ext uri="{BB962C8B-B14F-4D97-AF65-F5344CB8AC3E}">
        <p14:creationId xmlns:p14="http://schemas.microsoft.com/office/powerpoint/2010/main" val="3343984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0ED01B-7F21-F463-D5A9-6E6093835D21}"/>
              </a:ext>
            </a:extLst>
          </p:cNvPr>
          <p:cNvSpPr>
            <a:spLocks noGrp="1"/>
          </p:cNvSpPr>
          <p:nvPr>
            <p:ph type="title"/>
          </p:nvPr>
        </p:nvSpPr>
        <p:spPr>
          <a:xfrm>
            <a:off x="17927" y="359620"/>
            <a:ext cx="3297466" cy="1433316"/>
          </a:xfrm>
        </p:spPr>
        <p:txBody>
          <a:bodyPr/>
          <a:lstStyle/>
          <a:p>
            <a:pPr algn="ctr"/>
            <a:r>
              <a:rPr lang="da-DK" b="1" dirty="0">
                <a:solidFill>
                  <a:srgbClr val="0070C0"/>
                </a:solidFill>
                <a:latin typeface="Futura PT Bold" panose="020B0902020204020203" pitchFamily="34" charset="0"/>
              </a:rPr>
              <a:t>Vidste du…</a:t>
            </a:r>
          </a:p>
        </p:txBody>
      </p:sp>
      <p:pic>
        <p:nvPicPr>
          <p:cNvPr id="4" name="Billede 3">
            <a:extLst>
              <a:ext uri="{FF2B5EF4-FFF2-40B4-BE49-F238E27FC236}">
                <a16:creationId xmlns:a16="http://schemas.microsoft.com/office/drawing/2014/main" id="{D81A3121-6218-55C7-E8B8-2477D40C66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6999" y="582849"/>
            <a:ext cx="558989" cy="646331"/>
          </a:xfrm>
          <a:prstGeom prst="rect">
            <a:avLst/>
          </a:prstGeom>
        </p:spPr>
      </p:pic>
      <p:sp>
        <p:nvSpPr>
          <p:cNvPr id="7" name="Tekstfelt 6">
            <a:extLst>
              <a:ext uri="{FF2B5EF4-FFF2-40B4-BE49-F238E27FC236}">
                <a16:creationId xmlns:a16="http://schemas.microsoft.com/office/drawing/2014/main" id="{3D2B059B-9A39-5D14-666A-9450181B1EA4}"/>
              </a:ext>
            </a:extLst>
          </p:cNvPr>
          <p:cNvSpPr txBox="1"/>
          <p:nvPr/>
        </p:nvSpPr>
        <p:spPr>
          <a:xfrm>
            <a:off x="2524052" y="2793686"/>
            <a:ext cx="5336114" cy="830997"/>
          </a:xfrm>
          <a:prstGeom prst="rect">
            <a:avLst/>
          </a:prstGeom>
          <a:noFill/>
        </p:spPr>
        <p:txBody>
          <a:bodyPr wrap="square" rtlCol="0">
            <a:spAutoFit/>
          </a:bodyPr>
          <a:lstStyle/>
          <a:p>
            <a:pPr marL="342900" indent="-342900">
              <a:buFont typeface="Arial" panose="020B0604020202020204" pitchFamily="34" charset="0"/>
              <a:buChar char="•"/>
            </a:pPr>
            <a:r>
              <a:rPr lang="da-DK" sz="2400" dirty="0">
                <a:latin typeface="Aileron SemiBold" panose="00000700000000000000" pitchFamily="50" charset="0"/>
              </a:rPr>
              <a:t>at der lever 6000-8000 jøder i Danmark?</a:t>
            </a:r>
          </a:p>
        </p:txBody>
      </p:sp>
      <p:sp>
        <p:nvSpPr>
          <p:cNvPr id="10" name="Tekstfelt 9">
            <a:extLst>
              <a:ext uri="{FF2B5EF4-FFF2-40B4-BE49-F238E27FC236}">
                <a16:creationId xmlns:a16="http://schemas.microsoft.com/office/drawing/2014/main" id="{0C8E4488-CC0E-C31E-BE55-701DE7723584}"/>
              </a:ext>
            </a:extLst>
          </p:cNvPr>
          <p:cNvSpPr txBox="1"/>
          <p:nvPr/>
        </p:nvSpPr>
        <p:spPr>
          <a:xfrm>
            <a:off x="2485534" y="4413707"/>
            <a:ext cx="5633853" cy="2215991"/>
          </a:xfrm>
          <a:prstGeom prst="rect">
            <a:avLst/>
          </a:prstGeom>
          <a:noFill/>
        </p:spPr>
        <p:txBody>
          <a:bodyPr wrap="square" rtlCol="0">
            <a:spAutoFit/>
          </a:bodyPr>
          <a:lstStyle/>
          <a:p>
            <a:pPr marL="342900" indent="-342900">
              <a:buFont typeface="Arial" panose="020B0604020202020204" pitchFamily="34" charset="0"/>
              <a:buChar char="•"/>
            </a:pPr>
            <a:r>
              <a:rPr lang="da-DK" sz="2400" dirty="0">
                <a:latin typeface="Aileron SemiBold" panose="00000700000000000000" pitchFamily="50" charset="0"/>
              </a:rPr>
              <a:t>at Christian d. 4. i 1600-tallet inviterede jøder til at bo i Danmark? Jøderne var ofte dygtige handelsfolk, og havde mange gode kontakter rundt i verden</a:t>
            </a:r>
            <a:br>
              <a:rPr lang="da-DK" dirty="0">
                <a:solidFill>
                  <a:schemeClr val="bg1"/>
                </a:solidFill>
              </a:rPr>
            </a:br>
            <a:endParaRPr lang="da-DK" dirty="0">
              <a:solidFill>
                <a:schemeClr val="bg1"/>
              </a:solidFill>
            </a:endParaRPr>
          </a:p>
        </p:txBody>
      </p:sp>
      <p:pic>
        <p:nvPicPr>
          <p:cNvPr id="13" name="Billede 12" descr="Et billede, der indeholder tøj, tegneserie, maleri, Ansigt&#10;&#10;Automatisk genereret beskrivelse">
            <a:extLst>
              <a:ext uri="{FF2B5EF4-FFF2-40B4-BE49-F238E27FC236}">
                <a16:creationId xmlns:a16="http://schemas.microsoft.com/office/drawing/2014/main" id="{51397E7D-EF4F-017F-6871-2D8EC23530AF}"/>
              </a:ext>
            </a:extLst>
          </p:cNvPr>
          <p:cNvPicPr>
            <a:picLocks noChangeAspect="1"/>
          </p:cNvPicPr>
          <p:nvPr/>
        </p:nvPicPr>
        <p:blipFill>
          <a:blip r:embed="rId4">
            <a:extLst>
              <a:ext uri="{28A0092B-C50C-407E-A947-70E740481C1C}">
                <a14:useLocalDpi xmlns:a14="http://schemas.microsoft.com/office/drawing/2010/main" val="0"/>
              </a:ext>
            </a:extLst>
          </a:blip>
          <a:srcRect l="17877" t="4143" r="43946" b="51334"/>
          <a:stretch/>
        </p:blipFill>
        <p:spPr>
          <a:xfrm>
            <a:off x="121323" y="4235223"/>
            <a:ext cx="2521236" cy="2338601"/>
          </a:xfrm>
          <a:prstGeom prst="ellipse">
            <a:avLst/>
          </a:prstGeom>
          <a:ln>
            <a:noFill/>
          </a:ln>
          <a:effectLst>
            <a:softEdge rad="112500"/>
          </a:effectLst>
        </p:spPr>
      </p:pic>
      <p:pic>
        <p:nvPicPr>
          <p:cNvPr id="1026" name="Picture 2">
            <a:extLst>
              <a:ext uri="{FF2B5EF4-FFF2-40B4-BE49-F238E27FC236}">
                <a16:creationId xmlns:a16="http://schemas.microsoft.com/office/drawing/2014/main" id="{88E77FC6-4451-1A21-A024-EB914A5FBDB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3016"/>
          <a:stretch/>
        </p:blipFill>
        <p:spPr bwMode="auto">
          <a:xfrm>
            <a:off x="517689" y="1905875"/>
            <a:ext cx="1919680" cy="22164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3" name="Billede 22" descr="Et billede, der indeholder møbel, stol, Armlæn&#10;&#10;Automatisk genereret beskrivelse">
            <a:extLst>
              <a:ext uri="{FF2B5EF4-FFF2-40B4-BE49-F238E27FC236}">
                <a16:creationId xmlns:a16="http://schemas.microsoft.com/office/drawing/2014/main" id="{1B3A37EC-C81B-4D32-00B5-E1CAFCC3E6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79582">
            <a:off x="9633460" y="1132366"/>
            <a:ext cx="2566024" cy="3051810"/>
          </a:xfrm>
          <a:prstGeom prst="rect">
            <a:avLst/>
          </a:prstGeom>
        </p:spPr>
      </p:pic>
      <p:pic>
        <p:nvPicPr>
          <p:cNvPr id="26" name="Billede 25" descr="Et billede, der indeholder tekst, avis, Avis, Publikation/tidsskrift/artikel&#10;&#10;Automatisk genereret beskrivelse">
            <a:extLst>
              <a:ext uri="{FF2B5EF4-FFF2-40B4-BE49-F238E27FC236}">
                <a16:creationId xmlns:a16="http://schemas.microsoft.com/office/drawing/2014/main" id="{848F03CA-FDCB-49AD-89FD-333F3683746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68156" y="3520700"/>
            <a:ext cx="3464313" cy="1950280"/>
          </a:xfrm>
          <a:prstGeom prst="rect">
            <a:avLst/>
          </a:prstGeom>
        </p:spPr>
      </p:pic>
      <p:pic>
        <p:nvPicPr>
          <p:cNvPr id="21" name="Billede 20" descr="Et billede, der indeholder flaske, drik, mad, drike&#10;&#10;Automatisk genereret beskrivelse">
            <a:extLst>
              <a:ext uri="{FF2B5EF4-FFF2-40B4-BE49-F238E27FC236}">
                <a16:creationId xmlns:a16="http://schemas.microsoft.com/office/drawing/2014/main" id="{8FC58DD0-17CE-ECF7-2CEC-E696ACD5EB9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13094" y="1444184"/>
            <a:ext cx="1256352" cy="2512704"/>
          </a:xfrm>
          <a:prstGeom prst="rect">
            <a:avLst/>
          </a:prstGeom>
        </p:spPr>
      </p:pic>
      <p:pic>
        <p:nvPicPr>
          <p:cNvPr id="31" name="Billede 30" descr="Et billede, der indeholder mad, Snack, brød, bagte godter&#10;&#10;Automatisk genereret beskrivelse">
            <a:extLst>
              <a:ext uri="{FF2B5EF4-FFF2-40B4-BE49-F238E27FC236}">
                <a16:creationId xmlns:a16="http://schemas.microsoft.com/office/drawing/2014/main" id="{26C158D6-BF58-FD42-79D9-E0ACD80F6F0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90707" y="4571968"/>
            <a:ext cx="2951102" cy="2213327"/>
          </a:xfrm>
          <a:prstGeom prst="rect">
            <a:avLst/>
          </a:prstGeom>
        </p:spPr>
      </p:pic>
    </p:spTree>
    <p:extLst>
      <p:ext uri="{BB962C8B-B14F-4D97-AF65-F5344CB8AC3E}">
        <p14:creationId xmlns:p14="http://schemas.microsoft.com/office/powerpoint/2010/main" val="2835975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DAF0A7-69E1-40FF-DEE9-9E56C48941BC}"/>
              </a:ext>
            </a:extLst>
          </p:cNvPr>
          <p:cNvSpPr>
            <a:spLocks noGrp="1"/>
          </p:cNvSpPr>
          <p:nvPr>
            <p:ph type="title"/>
          </p:nvPr>
        </p:nvSpPr>
        <p:spPr>
          <a:xfrm>
            <a:off x="123432" y="271670"/>
            <a:ext cx="6252958" cy="1534286"/>
          </a:xfrm>
        </p:spPr>
        <p:txBody>
          <a:bodyPr/>
          <a:lstStyle/>
          <a:p>
            <a:pPr algn="ctr"/>
            <a:r>
              <a:rPr lang="da-DK" b="1" dirty="0">
                <a:solidFill>
                  <a:srgbClr val="0070C0"/>
                </a:solidFill>
                <a:latin typeface="Futura PT Bold" panose="020B0902020204020203" pitchFamily="34" charset="0"/>
              </a:rPr>
              <a:t>Jødiske grundtanker</a:t>
            </a:r>
          </a:p>
        </p:txBody>
      </p:sp>
      <p:pic>
        <p:nvPicPr>
          <p:cNvPr id="6" name="Pladsholder til indhold 5">
            <a:extLst>
              <a:ext uri="{FF2B5EF4-FFF2-40B4-BE49-F238E27FC236}">
                <a16:creationId xmlns:a16="http://schemas.microsoft.com/office/drawing/2014/main" id="{06E31163-7702-468A-1137-38B0C8EA9BF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flipV="1">
            <a:off x="646111" y="1999952"/>
            <a:ext cx="428309" cy="495232"/>
          </a:xfrm>
        </p:spPr>
      </p:pic>
      <p:sp>
        <p:nvSpPr>
          <p:cNvPr id="7" name="Tekstfelt 6">
            <a:extLst>
              <a:ext uri="{FF2B5EF4-FFF2-40B4-BE49-F238E27FC236}">
                <a16:creationId xmlns:a16="http://schemas.microsoft.com/office/drawing/2014/main" id="{8E2C0DB5-315D-D016-0693-AA0BDE6646B9}"/>
              </a:ext>
            </a:extLst>
          </p:cNvPr>
          <p:cNvSpPr txBox="1"/>
          <p:nvPr/>
        </p:nvSpPr>
        <p:spPr>
          <a:xfrm>
            <a:off x="1348032" y="2026786"/>
            <a:ext cx="8616099" cy="677108"/>
          </a:xfrm>
          <a:prstGeom prst="rect">
            <a:avLst/>
          </a:prstGeom>
          <a:noFill/>
        </p:spPr>
        <p:txBody>
          <a:bodyPr wrap="square" lIns="91440" tIns="45720" rIns="91440" bIns="45720" rtlCol="0" anchor="t">
            <a:spAutoFit/>
          </a:bodyPr>
          <a:lstStyle/>
          <a:p>
            <a:r>
              <a:rPr lang="da-DK" sz="2000" dirty="0">
                <a:latin typeface="Aileron SemiBold" panose="00000700000000000000" pitchFamily="50" charset="0"/>
              </a:rPr>
              <a:t>I jødisk optik er Gud en universel gud, der har skabt verden</a:t>
            </a:r>
          </a:p>
          <a:p>
            <a:endParaRPr lang="da-DK" dirty="0">
              <a:solidFill>
                <a:schemeClr val="bg1"/>
              </a:solidFill>
            </a:endParaRPr>
          </a:p>
        </p:txBody>
      </p:sp>
      <p:pic>
        <p:nvPicPr>
          <p:cNvPr id="8" name="Pladsholder til indhold 5">
            <a:extLst>
              <a:ext uri="{FF2B5EF4-FFF2-40B4-BE49-F238E27FC236}">
                <a16:creationId xmlns:a16="http://schemas.microsoft.com/office/drawing/2014/main" id="{E0B70588-0FF5-5955-C652-AD8F78652A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646012" y="2962219"/>
            <a:ext cx="428309" cy="495232"/>
          </a:xfrm>
          <a:prstGeom prst="rect">
            <a:avLst/>
          </a:prstGeom>
        </p:spPr>
      </p:pic>
      <p:sp>
        <p:nvSpPr>
          <p:cNvPr id="9" name="Tekstfelt 8">
            <a:extLst>
              <a:ext uri="{FF2B5EF4-FFF2-40B4-BE49-F238E27FC236}">
                <a16:creationId xmlns:a16="http://schemas.microsoft.com/office/drawing/2014/main" id="{C842BEC3-FC54-D6F0-8A60-63455D1F25F2}"/>
              </a:ext>
            </a:extLst>
          </p:cNvPr>
          <p:cNvSpPr txBox="1"/>
          <p:nvPr/>
        </p:nvSpPr>
        <p:spPr>
          <a:xfrm>
            <a:off x="1348031" y="2625824"/>
            <a:ext cx="8616099" cy="1323439"/>
          </a:xfrm>
          <a:prstGeom prst="rect">
            <a:avLst/>
          </a:prstGeom>
          <a:noFill/>
        </p:spPr>
        <p:txBody>
          <a:bodyPr wrap="square" rtlCol="0">
            <a:spAutoFit/>
          </a:bodyPr>
          <a:lstStyle/>
          <a:p>
            <a:r>
              <a:rPr lang="da-DK" sz="2000" dirty="0">
                <a:latin typeface="Aileron SemiBold" panose="00000700000000000000" pitchFamily="50" charset="0"/>
              </a:rPr>
              <a:t>Den grundlæggende fortælling er historien om tilblivelsen af det jødiske folk, der begynder med stamfaderen Abraham. Hans efterkommere bliver slaver i Egypten, og deres udfrielse er højdepunktet for fortællingen. Her slår Gud fast, at jøderne er hans udvalgte folk</a:t>
            </a:r>
          </a:p>
        </p:txBody>
      </p:sp>
      <p:pic>
        <p:nvPicPr>
          <p:cNvPr id="10" name="Pladsholder til indhold 5">
            <a:extLst>
              <a:ext uri="{FF2B5EF4-FFF2-40B4-BE49-F238E27FC236}">
                <a16:creationId xmlns:a16="http://schemas.microsoft.com/office/drawing/2014/main" id="{0768DDC5-DD7B-C54D-F9EE-97B4CE5B9C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646012" y="4974603"/>
            <a:ext cx="428309" cy="495232"/>
          </a:xfrm>
          <a:prstGeom prst="rect">
            <a:avLst/>
          </a:prstGeom>
        </p:spPr>
      </p:pic>
      <p:sp>
        <p:nvSpPr>
          <p:cNvPr id="12" name="Tekstfelt 11">
            <a:extLst>
              <a:ext uri="{FF2B5EF4-FFF2-40B4-BE49-F238E27FC236}">
                <a16:creationId xmlns:a16="http://schemas.microsoft.com/office/drawing/2014/main" id="{430F0D43-1930-425C-9FF9-BE33490E2712}"/>
              </a:ext>
            </a:extLst>
          </p:cNvPr>
          <p:cNvSpPr txBox="1"/>
          <p:nvPr/>
        </p:nvSpPr>
        <p:spPr>
          <a:xfrm>
            <a:off x="1348031" y="4982801"/>
            <a:ext cx="8616099" cy="400110"/>
          </a:xfrm>
          <a:prstGeom prst="rect">
            <a:avLst/>
          </a:prstGeom>
          <a:noFill/>
        </p:spPr>
        <p:txBody>
          <a:bodyPr wrap="square" lIns="91440" tIns="45720" rIns="91440" bIns="45720" rtlCol="0" anchor="t">
            <a:spAutoFit/>
          </a:bodyPr>
          <a:lstStyle/>
          <a:p>
            <a:r>
              <a:rPr lang="da-DK" sz="2000" dirty="0">
                <a:latin typeface="Aileron SemiBold" panose="00000700000000000000" pitchFamily="50" charset="0"/>
              </a:rPr>
              <a:t>I jødedommen er fokus på livet her og nu</a:t>
            </a:r>
          </a:p>
        </p:txBody>
      </p:sp>
      <p:pic>
        <p:nvPicPr>
          <p:cNvPr id="13" name="Pladsholder til indhold 5">
            <a:extLst>
              <a:ext uri="{FF2B5EF4-FFF2-40B4-BE49-F238E27FC236}">
                <a16:creationId xmlns:a16="http://schemas.microsoft.com/office/drawing/2014/main" id="{279BBA70-2A23-3E40-9BD5-E1BF90AD3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646012" y="5936870"/>
            <a:ext cx="428309" cy="495232"/>
          </a:xfrm>
          <a:prstGeom prst="rect">
            <a:avLst/>
          </a:prstGeom>
        </p:spPr>
      </p:pic>
      <p:sp>
        <p:nvSpPr>
          <p:cNvPr id="14" name="Tekstfelt 13">
            <a:extLst>
              <a:ext uri="{FF2B5EF4-FFF2-40B4-BE49-F238E27FC236}">
                <a16:creationId xmlns:a16="http://schemas.microsoft.com/office/drawing/2014/main" id="{EE5D29B3-9344-1CCA-BAD1-9F793C812983}"/>
              </a:ext>
            </a:extLst>
          </p:cNvPr>
          <p:cNvSpPr txBox="1"/>
          <p:nvPr/>
        </p:nvSpPr>
        <p:spPr>
          <a:xfrm>
            <a:off x="1348031" y="5676654"/>
            <a:ext cx="8616099" cy="1015663"/>
          </a:xfrm>
          <a:prstGeom prst="rect">
            <a:avLst/>
          </a:prstGeom>
          <a:noFill/>
        </p:spPr>
        <p:txBody>
          <a:bodyPr wrap="square" lIns="91440" tIns="45720" rIns="91440" bIns="45720" rtlCol="0" anchor="t">
            <a:spAutoFit/>
          </a:bodyPr>
          <a:lstStyle/>
          <a:p>
            <a:r>
              <a:rPr lang="da-DK" sz="2000" dirty="0">
                <a:latin typeface="Aileron SemiBold" panose="00000700000000000000" pitchFamily="50" charset="0"/>
              </a:rPr>
              <a:t>Der er ikke en egentlig jødisk trosbekendelse, men i stedet en bøn, der påkalder Gud. Denne bøn kaldes ‘</a:t>
            </a:r>
            <a:r>
              <a:rPr lang="da-DK" sz="2000" dirty="0" err="1">
                <a:latin typeface="Aileron SemiBold" panose="00000700000000000000" pitchFamily="50" charset="0"/>
              </a:rPr>
              <a:t>shema</a:t>
            </a:r>
            <a:r>
              <a:rPr lang="da-DK" sz="2000" dirty="0">
                <a:latin typeface="Aileron SemiBold" panose="00000700000000000000" pitchFamily="50" charset="0"/>
              </a:rPr>
              <a:t>’ og læses af nogle jøder tre gange om dagen</a:t>
            </a:r>
          </a:p>
        </p:txBody>
      </p:sp>
      <p:pic>
        <p:nvPicPr>
          <p:cNvPr id="3" name="Pladsholder til indhold 5" descr="Et billede, der indeholder Grafik, Symmetri, Farverigt, Elektrisk blå&#10;&#10;Beskrivelsen er genereret automatisk">
            <a:extLst>
              <a:ext uri="{FF2B5EF4-FFF2-40B4-BE49-F238E27FC236}">
                <a16:creationId xmlns:a16="http://schemas.microsoft.com/office/drawing/2014/main" id="{087B65D1-5188-CFC2-9F9E-BBC70DDA09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646110" y="4107679"/>
            <a:ext cx="428211" cy="495119"/>
          </a:xfrm>
          <a:prstGeom prst="rect">
            <a:avLst/>
          </a:prstGeom>
        </p:spPr>
      </p:pic>
      <p:sp>
        <p:nvSpPr>
          <p:cNvPr id="5" name="Tekstfelt 4">
            <a:extLst>
              <a:ext uri="{FF2B5EF4-FFF2-40B4-BE49-F238E27FC236}">
                <a16:creationId xmlns:a16="http://schemas.microsoft.com/office/drawing/2014/main" id="{AC79DF42-B37E-9084-C4D5-71B31CB239FB}"/>
              </a:ext>
            </a:extLst>
          </p:cNvPr>
          <p:cNvSpPr txBox="1"/>
          <p:nvPr/>
        </p:nvSpPr>
        <p:spPr>
          <a:xfrm>
            <a:off x="1367987" y="3888773"/>
            <a:ext cx="3535248" cy="7531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da-DK"/>
          </a:p>
        </p:txBody>
      </p:sp>
      <p:sp>
        <p:nvSpPr>
          <p:cNvPr id="22" name="Tekstfelt 21">
            <a:extLst>
              <a:ext uri="{FF2B5EF4-FFF2-40B4-BE49-F238E27FC236}">
                <a16:creationId xmlns:a16="http://schemas.microsoft.com/office/drawing/2014/main" id="{4CD81111-0B26-706C-A335-3E9D8A66AA5E}"/>
              </a:ext>
            </a:extLst>
          </p:cNvPr>
          <p:cNvSpPr txBox="1"/>
          <p:nvPr/>
        </p:nvSpPr>
        <p:spPr>
          <a:xfrm>
            <a:off x="1348031" y="4194699"/>
            <a:ext cx="416544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2000" dirty="0">
                <a:latin typeface="Aileron SemiBold" panose="00000700000000000000" pitchFamily="50" charset="0"/>
              </a:rPr>
              <a:t>Jødedommen er en lovreligion</a:t>
            </a:r>
          </a:p>
        </p:txBody>
      </p:sp>
      <p:pic>
        <p:nvPicPr>
          <p:cNvPr id="11" name="Billede 10">
            <a:extLst>
              <a:ext uri="{FF2B5EF4-FFF2-40B4-BE49-F238E27FC236}">
                <a16:creationId xmlns:a16="http://schemas.microsoft.com/office/drawing/2014/main" id="{01C9E951-CC8A-4AB3-AFA3-F84520445A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6999" y="582849"/>
            <a:ext cx="558989" cy="646331"/>
          </a:xfrm>
          <a:prstGeom prst="rect">
            <a:avLst/>
          </a:prstGeom>
        </p:spPr>
      </p:pic>
    </p:spTree>
    <p:extLst>
      <p:ext uri="{BB962C8B-B14F-4D97-AF65-F5344CB8AC3E}">
        <p14:creationId xmlns:p14="http://schemas.microsoft.com/office/powerpoint/2010/main" val="1926496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049D8DFA-139C-473F-838D-D33ABE885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a-DK"/>
          </a:p>
        </p:txBody>
      </p:sp>
      <p:sp>
        <p:nvSpPr>
          <p:cNvPr id="60" name="Rectangle 59">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B28079F-83C1-15F7-DA05-2E72A6A631CF}"/>
              </a:ext>
            </a:extLst>
          </p:cNvPr>
          <p:cNvSpPr>
            <a:spLocks noGrp="1"/>
          </p:cNvSpPr>
          <p:nvPr>
            <p:ph type="ctrTitle"/>
          </p:nvPr>
        </p:nvSpPr>
        <p:spPr>
          <a:xfrm>
            <a:off x="622570" y="838647"/>
            <a:ext cx="3709991" cy="2247454"/>
          </a:xfrm>
        </p:spPr>
        <p:txBody>
          <a:bodyPr vert="horz" lIns="91440" tIns="45720" rIns="91440" bIns="45720" rtlCol="0" anchor="ctr">
            <a:normAutofit/>
          </a:bodyPr>
          <a:lstStyle/>
          <a:p>
            <a:pPr algn="l">
              <a:lnSpc>
                <a:spcPct val="85000"/>
              </a:lnSpc>
            </a:pPr>
            <a:r>
              <a:rPr lang="en-US" sz="4000" b="1" dirty="0">
                <a:solidFill>
                  <a:schemeClr val="bg1"/>
                </a:solidFill>
                <a:latin typeface="Futura PT Bold" panose="020B0902020204020203" pitchFamily="34" charset="0"/>
              </a:rPr>
              <a:t>De </a:t>
            </a:r>
            <a:r>
              <a:rPr lang="en-US" sz="4000" b="1" dirty="0" err="1">
                <a:solidFill>
                  <a:schemeClr val="bg1"/>
                </a:solidFill>
                <a:latin typeface="Futura PT Bold" panose="020B0902020204020203" pitchFamily="34" charset="0"/>
              </a:rPr>
              <a:t>tre</a:t>
            </a:r>
            <a:r>
              <a:rPr lang="en-US" sz="4000" b="1" dirty="0">
                <a:solidFill>
                  <a:schemeClr val="bg1"/>
                </a:solidFill>
                <a:latin typeface="Futura PT Bold" panose="020B0902020204020203" pitchFamily="34" charset="0"/>
              </a:rPr>
              <a:t> </a:t>
            </a:r>
            <a:r>
              <a:rPr lang="en-US" sz="4000" b="1" dirty="0" err="1">
                <a:solidFill>
                  <a:schemeClr val="bg1"/>
                </a:solidFill>
                <a:latin typeface="Futura PT Bold" panose="020B0902020204020203" pitchFamily="34" charset="0"/>
              </a:rPr>
              <a:t>patriarker</a:t>
            </a:r>
            <a:endParaRPr lang="en-US" sz="4000" b="1" dirty="0">
              <a:solidFill>
                <a:schemeClr val="bg1"/>
              </a:solidFill>
              <a:latin typeface="Futura PT Bold" panose="020B0902020204020203" pitchFamily="34" charset="0"/>
            </a:endParaRPr>
          </a:p>
        </p:txBody>
      </p:sp>
      <p:sp useBgFill="1">
        <p:nvSpPr>
          <p:cNvPr id="62" name="Rectangle 61">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2"/>
            <a:ext cx="7537703"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kriftrulle: vandret 5">
            <a:extLst>
              <a:ext uri="{FF2B5EF4-FFF2-40B4-BE49-F238E27FC236}">
                <a16:creationId xmlns:a16="http://schemas.microsoft.com/office/drawing/2014/main" id="{D4990C0B-D606-B40B-F4B7-CDE432D5A7BB}"/>
              </a:ext>
            </a:extLst>
          </p:cNvPr>
          <p:cNvSpPr/>
          <p:nvPr/>
        </p:nvSpPr>
        <p:spPr>
          <a:xfrm>
            <a:off x="4806764" y="39845"/>
            <a:ext cx="7126153" cy="2382418"/>
          </a:xfrm>
          <a:prstGeom prst="horizontalScroll">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r>
              <a:rPr lang="da-DK" sz="2400" dirty="0">
                <a:latin typeface="Aileron SemiBold" panose="00000700000000000000" pitchFamily="50" charset="0"/>
              </a:rPr>
              <a:t>Abraham:</a:t>
            </a:r>
            <a:br>
              <a:rPr lang="da-DK" sz="2400" dirty="0">
                <a:latin typeface="Aileron SemiBold" panose="00000700000000000000" pitchFamily="50" charset="0"/>
              </a:rPr>
            </a:br>
            <a:endParaRPr lang="da-DK" sz="1600" dirty="0">
              <a:latin typeface="Aileron SemiBold" panose="00000700000000000000" pitchFamily="50" charset="0"/>
            </a:endParaRPr>
          </a:p>
          <a:p>
            <a:r>
              <a:rPr lang="da-DK" sz="1600" dirty="0">
                <a:latin typeface="Aileron SemiBold" panose="00000700000000000000" pitchFamily="50" charset="0"/>
              </a:rPr>
              <a:t>Gud lover velsignelse, børn og </a:t>
            </a:r>
            <a:r>
              <a:rPr lang="da-DK" sz="1600" dirty="0" err="1">
                <a:latin typeface="Aileron SemiBold" panose="00000700000000000000" pitchFamily="50" charset="0"/>
              </a:rPr>
              <a:t>Kana’ans</a:t>
            </a:r>
            <a:r>
              <a:rPr lang="da-DK" sz="1600" dirty="0">
                <a:latin typeface="Aileron SemiBold" panose="00000700000000000000" pitchFamily="50" charset="0"/>
              </a:rPr>
              <a:t> land.</a:t>
            </a:r>
          </a:p>
          <a:p>
            <a:r>
              <a:rPr lang="da-DK" sz="1600" dirty="0">
                <a:latin typeface="Aileron SemiBold" panose="00000700000000000000" pitchFamily="50" charset="0"/>
              </a:rPr>
              <a:t>Gud laver en pagt med Abraham. Alle drengebørn skal omskæres.</a:t>
            </a:r>
          </a:p>
          <a:p>
            <a:r>
              <a:rPr lang="da-DK" sz="1600" dirty="0">
                <a:latin typeface="Aileron SemiBold" panose="00000700000000000000" pitchFamily="50" charset="0"/>
              </a:rPr>
              <a:t>Abraham og hans kone Sara får en søn, da de er over 100 år.</a:t>
            </a:r>
          </a:p>
        </p:txBody>
      </p:sp>
      <p:sp>
        <p:nvSpPr>
          <p:cNvPr id="9" name="Skriftrulle: vandret 8">
            <a:extLst>
              <a:ext uri="{FF2B5EF4-FFF2-40B4-BE49-F238E27FC236}">
                <a16:creationId xmlns:a16="http://schemas.microsoft.com/office/drawing/2014/main" id="{059097B6-E27D-CFEA-2959-7866A4371060}"/>
              </a:ext>
            </a:extLst>
          </p:cNvPr>
          <p:cNvSpPr/>
          <p:nvPr/>
        </p:nvSpPr>
        <p:spPr>
          <a:xfrm>
            <a:off x="4806763" y="2285999"/>
            <a:ext cx="7075051" cy="2286000"/>
          </a:xfrm>
          <a:prstGeom prst="horizontalScroll">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r>
              <a:rPr lang="da-DK" sz="2400" dirty="0">
                <a:latin typeface="Aileron SemiBold" panose="00000700000000000000" pitchFamily="50" charset="0"/>
              </a:rPr>
              <a:t>Isak:</a:t>
            </a:r>
          </a:p>
          <a:p>
            <a:endParaRPr lang="da-DK" sz="1600" dirty="0">
              <a:latin typeface="Aileron SemiBold" panose="00000700000000000000" pitchFamily="50" charset="0"/>
            </a:endParaRPr>
          </a:p>
          <a:p>
            <a:r>
              <a:rPr lang="da-DK" sz="1600" dirty="0">
                <a:latin typeface="Aileron SemiBold" panose="00000700000000000000" pitchFamily="50" charset="0"/>
              </a:rPr>
              <a:t>Søn af Sara og Abraham.</a:t>
            </a:r>
          </a:p>
          <a:p>
            <a:r>
              <a:rPr lang="da-DK" sz="1600" dirty="0">
                <a:latin typeface="Aileron SemiBold" panose="00000700000000000000" pitchFamily="50" charset="0"/>
              </a:rPr>
              <a:t>Gud befaler Abraham at ofre Isak. En engel stopper ofringen i sidste øjeblik. </a:t>
            </a:r>
          </a:p>
          <a:p>
            <a:r>
              <a:rPr lang="da-DK" sz="1600" dirty="0">
                <a:latin typeface="Aileron SemiBold" panose="00000700000000000000" pitchFamily="50" charset="0"/>
              </a:rPr>
              <a:t>Isak bliver gift med Rebekka.</a:t>
            </a:r>
          </a:p>
        </p:txBody>
      </p:sp>
      <p:sp>
        <p:nvSpPr>
          <p:cNvPr id="10" name="Skriftrulle: vandret 9">
            <a:extLst>
              <a:ext uri="{FF2B5EF4-FFF2-40B4-BE49-F238E27FC236}">
                <a16:creationId xmlns:a16="http://schemas.microsoft.com/office/drawing/2014/main" id="{91B6D1F9-9E4E-66C2-B4C3-D7E1504D5168}"/>
              </a:ext>
            </a:extLst>
          </p:cNvPr>
          <p:cNvSpPr/>
          <p:nvPr/>
        </p:nvSpPr>
        <p:spPr>
          <a:xfrm>
            <a:off x="4832314" y="4435738"/>
            <a:ext cx="7075051" cy="2157084"/>
          </a:xfrm>
          <a:prstGeom prst="horizontalScroll">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r>
              <a:rPr lang="da-DK" sz="2400" b="1" dirty="0">
                <a:latin typeface="Aileron SemiBold" panose="00000700000000000000" pitchFamily="50" charset="0"/>
              </a:rPr>
              <a:t>Jakob:</a:t>
            </a:r>
          </a:p>
          <a:p>
            <a:endParaRPr lang="da-DK" sz="1600" dirty="0">
              <a:latin typeface="Aileron SemiBold" panose="00000700000000000000" pitchFamily="50" charset="0"/>
            </a:endParaRPr>
          </a:p>
          <a:p>
            <a:r>
              <a:rPr lang="da-DK" sz="1600" dirty="0">
                <a:latin typeface="Aileron SemiBold" panose="00000700000000000000" pitchFamily="50" charset="0"/>
              </a:rPr>
              <a:t>Søn af Rebekka og Isak.</a:t>
            </a:r>
          </a:p>
          <a:p>
            <a:r>
              <a:rPr lang="da-DK" sz="1600" dirty="0">
                <a:latin typeface="Aileron SemiBold" panose="00000700000000000000" pitchFamily="50" charset="0"/>
              </a:rPr>
              <a:t>Gud giver Jakob navnet Israel, og han regnes som stamfar til det </a:t>
            </a:r>
            <a:r>
              <a:rPr lang="da-DK" sz="1600" dirty="0" err="1">
                <a:latin typeface="Aileron SemiBold" panose="00000700000000000000" pitchFamily="50" charset="0"/>
              </a:rPr>
              <a:t>israellittiske</a:t>
            </a:r>
            <a:r>
              <a:rPr lang="da-DK" sz="1600" dirty="0">
                <a:latin typeface="Aileron SemiBold" panose="00000700000000000000" pitchFamily="50" charset="0"/>
              </a:rPr>
              <a:t> folk.</a:t>
            </a:r>
          </a:p>
        </p:txBody>
      </p:sp>
      <p:pic>
        <p:nvPicPr>
          <p:cNvPr id="12" name="Billede 11" descr="Et billede, der indeholder maleri, Ansigt, menneske, mytologi&#10;&#10;Automatisk genereret beskrivelse">
            <a:extLst>
              <a:ext uri="{FF2B5EF4-FFF2-40B4-BE49-F238E27FC236}">
                <a16:creationId xmlns:a16="http://schemas.microsoft.com/office/drawing/2014/main" id="{76485E82-B631-DDBD-906C-EE474CD346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939" y="2934100"/>
            <a:ext cx="3897252" cy="3003275"/>
          </a:xfrm>
          <a:prstGeom prst="rect">
            <a:avLst/>
          </a:prstGeom>
          <a:ln w="88900" cap="sq" cmpd="thickThin">
            <a:solidFill>
              <a:schemeClr val="accent1"/>
            </a:solidFill>
            <a:prstDash val="solid"/>
            <a:miter lim="800000"/>
          </a:ln>
          <a:effectLst>
            <a:innerShdw blurRad="76200">
              <a:srgbClr val="000000"/>
            </a:innerShdw>
          </a:effectLst>
        </p:spPr>
      </p:pic>
    </p:spTree>
    <p:extLst>
      <p:ext uri="{BB962C8B-B14F-4D97-AF65-F5344CB8AC3E}">
        <p14:creationId xmlns:p14="http://schemas.microsoft.com/office/powerpoint/2010/main" val="2551459405"/>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B33987-70D6-A524-E2ED-835C573380CF}"/>
              </a:ext>
            </a:extLst>
          </p:cNvPr>
          <p:cNvSpPr>
            <a:spLocks noGrp="1"/>
          </p:cNvSpPr>
          <p:nvPr>
            <p:ph type="title"/>
          </p:nvPr>
        </p:nvSpPr>
        <p:spPr>
          <a:xfrm>
            <a:off x="80010" y="169876"/>
            <a:ext cx="7157948" cy="1665737"/>
          </a:xfrm>
        </p:spPr>
        <p:txBody>
          <a:bodyPr/>
          <a:lstStyle/>
          <a:p>
            <a:pPr algn="ctr"/>
            <a:r>
              <a:rPr lang="da-DK" b="1" dirty="0">
                <a:solidFill>
                  <a:srgbClr val="0070C0"/>
                </a:solidFill>
                <a:latin typeface="Futura PT Bold" panose="020B0902020204020203" pitchFamily="34" charset="0"/>
              </a:rPr>
              <a:t>Guds pagt med Abraham</a:t>
            </a:r>
          </a:p>
        </p:txBody>
      </p:sp>
      <p:sp>
        <p:nvSpPr>
          <p:cNvPr id="3" name="Pladsholder til indhold 2">
            <a:extLst>
              <a:ext uri="{FF2B5EF4-FFF2-40B4-BE49-F238E27FC236}">
                <a16:creationId xmlns:a16="http://schemas.microsoft.com/office/drawing/2014/main" id="{9A9BC61B-4427-F76F-9B8F-E5283C85408A}"/>
              </a:ext>
            </a:extLst>
          </p:cNvPr>
          <p:cNvSpPr>
            <a:spLocks noGrp="1"/>
          </p:cNvSpPr>
          <p:nvPr>
            <p:ph idx="1"/>
          </p:nvPr>
        </p:nvSpPr>
        <p:spPr>
          <a:xfrm>
            <a:off x="1621688" y="2178673"/>
            <a:ext cx="8946541" cy="4395151"/>
          </a:xfrm>
        </p:spPr>
        <p:txBody>
          <a:bodyPr>
            <a:normAutofit fontScale="32500" lnSpcReduction="20000"/>
          </a:bodyPr>
          <a:lstStyle/>
          <a:p>
            <a:pPr marL="0" indent="0">
              <a:lnSpc>
                <a:spcPct val="120000"/>
              </a:lnSpc>
              <a:buNone/>
            </a:pPr>
            <a:r>
              <a:rPr lang="da-DK" sz="6200" dirty="0">
                <a:latin typeface="Aileron SemiBold" panose="00000700000000000000" pitchFamily="50" charset="0"/>
              </a:rPr>
              <a:t>Da Abraham var 99 år, viste Gud sig igen for ham. Gud sagde: "Jeg er Den Livgivende Gud. Du skal leve tæt forbundet med mig og være et godt menneske. Jeg vil indgå en aftale med dig, og jeg lover dig uendelig mange efterkommere.” [...]</a:t>
            </a:r>
          </a:p>
          <a:p>
            <a:pPr marL="0" indent="0">
              <a:lnSpc>
                <a:spcPct val="120000"/>
              </a:lnSpc>
              <a:buNone/>
            </a:pPr>
            <a:r>
              <a:rPr lang="da-DK" sz="6200" dirty="0">
                <a:latin typeface="Aileron SemiBold" panose="00000700000000000000" pitchFamily="50" charset="0"/>
              </a:rPr>
              <a:t>Gud fortsatte: "Her er, hvad vores aftale går ud på: Jeg vil gøre dig til stamfar for uendeligt mange folk. [...] Mange landes indbyggere vil stamme fra dig, og nogle af dine efterkommere bliver konger. Det er en aftale mellem mig og dig, der vil vare for evigt: Jeg vil altid være din Gud og dine efterkommeres Gud. Og jeg vil give hele landet Kanaan til dig og dine efterkommere – det land, hvor du nu lever som fremmed. De skal beholde landet i al fremtid.” Gud tilføjede: ”Jeres del af aftalen er, at alle drenge og mænd skal omskæres. Dét skal være tegn på aftalen mellem mig og jer.”</a:t>
            </a:r>
            <a:r>
              <a:rPr lang="da-DK" sz="6200" dirty="0">
                <a:solidFill>
                  <a:schemeClr val="bg1"/>
                </a:solidFill>
                <a:latin typeface="Aileron SemiBold" panose="00000700000000000000" pitchFamily="50" charset="0"/>
              </a:rPr>
              <a:t>		</a:t>
            </a:r>
            <a:r>
              <a:rPr lang="da-DK" dirty="0">
                <a:solidFill>
                  <a:schemeClr val="bg1"/>
                </a:solidFill>
              </a:rPr>
              <a:t>			</a:t>
            </a:r>
            <a:r>
              <a:rPr lang="da-DK" sz="3500" i="1" dirty="0">
                <a:latin typeface="Aileron SemiBold" panose="00000700000000000000" pitchFamily="50" charset="0"/>
              </a:rPr>
              <a:t>                                                                                     Uddrag af 1. Mos, 17</a:t>
            </a:r>
          </a:p>
        </p:txBody>
      </p:sp>
      <p:pic>
        <p:nvPicPr>
          <p:cNvPr id="5" name="Billede 4">
            <a:extLst>
              <a:ext uri="{FF2B5EF4-FFF2-40B4-BE49-F238E27FC236}">
                <a16:creationId xmlns:a16="http://schemas.microsoft.com/office/drawing/2014/main" id="{11E23B5A-93A6-3120-7659-FAC45B0A7B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6999" y="582849"/>
            <a:ext cx="558989" cy="646331"/>
          </a:xfrm>
          <a:prstGeom prst="rect">
            <a:avLst/>
          </a:prstGeom>
        </p:spPr>
      </p:pic>
    </p:spTree>
    <p:extLst>
      <p:ext uri="{BB962C8B-B14F-4D97-AF65-F5344CB8AC3E}">
        <p14:creationId xmlns:p14="http://schemas.microsoft.com/office/powerpoint/2010/main" val="4229163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5D9031-9C29-9694-F2A0-B3B52DBB4BB8}"/>
              </a:ext>
            </a:extLst>
          </p:cNvPr>
          <p:cNvSpPr>
            <a:spLocks noGrp="1"/>
          </p:cNvSpPr>
          <p:nvPr>
            <p:ph type="title"/>
          </p:nvPr>
        </p:nvSpPr>
        <p:spPr>
          <a:xfrm>
            <a:off x="288519" y="289006"/>
            <a:ext cx="9784080" cy="1508760"/>
          </a:xfrm>
        </p:spPr>
        <p:txBody>
          <a:bodyPr vert="horz" lIns="91440" tIns="45720" rIns="91440" bIns="45720" rtlCol="0">
            <a:normAutofit/>
          </a:bodyPr>
          <a:lstStyle/>
          <a:p>
            <a:r>
              <a:rPr lang="da-DK" b="1" dirty="0">
                <a:solidFill>
                  <a:srgbClr val="0070C0"/>
                </a:solidFill>
                <a:latin typeface="Futura PT Bold" panose="020B0902020204020203" pitchFamily="34" charset="0"/>
              </a:rPr>
              <a:t>Profeten</a:t>
            </a:r>
            <a:r>
              <a:rPr lang="en-US" b="1" dirty="0">
                <a:solidFill>
                  <a:srgbClr val="0070C0"/>
                </a:solidFill>
                <a:latin typeface="Futura PT Bold" panose="020B0902020204020203" pitchFamily="34" charset="0"/>
              </a:rPr>
              <a:t> Moses</a:t>
            </a:r>
          </a:p>
        </p:txBody>
      </p:sp>
      <p:sp>
        <p:nvSpPr>
          <p:cNvPr id="25" name="Rectangle 24">
            <a:extLst>
              <a:ext uri="{FF2B5EF4-FFF2-40B4-BE49-F238E27FC236}">
                <a16:creationId xmlns:a16="http://schemas.microsoft.com/office/drawing/2014/main" id="{C14D3828-515C-4F9A-9C64-367751853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763" y="2204720"/>
            <a:ext cx="2708031" cy="3149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Billede 7">
            <a:extLst>
              <a:ext uri="{FF2B5EF4-FFF2-40B4-BE49-F238E27FC236}">
                <a16:creationId xmlns:a16="http://schemas.microsoft.com/office/drawing/2014/main" id="{E9097D86-B2E9-998C-483B-0E3B9DF2DE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629" y="2899571"/>
            <a:ext cx="2386298" cy="1759894"/>
          </a:xfrm>
          <a:prstGeom prst="rect">
            <a:avLst/>
          </a:prstGeom>
        </p:spPr>
      </p:pic>
      <p:sp>
        <p:nvSpPr>
          <p:cNvPr id="27" name="Rectangle 26">
            <a:extLst>
              <a:ext uri="{FF2B5EF4-FFF2-40B4-BE49-F238E27FC236}">
                <a16:creationId xmlns:a16="http://schemas.microsoft.com/office/drawing/2014/main" id="{AF008B56-05A2-4799-8236-CEB9EF3740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6927" y="2204720"/>
            <a:ext cx="2708031" cy="3149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Billede 9">
            <a:extLst>
              <a:ext uri="{FF2B5EF4-FFF2-40B4-BE49-F238E27FC236}">
                <a16:creationId xmlns:a16="http://schemas.microsoft.com/office/drawing/2014/main" id="{0E01C16F-05CB-8D6E-88B8-FC48879304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1363" y="2365584"/>
            <a:ext cx="2106760" cy="2827867"/>
          </a:xfrm>
          <a:prstGeom prst="rect">
            <a:avLst/>
          </a:prstGeom>
        </p:spPr>
      </p:pic>
      <p:pic>
        <p:nvPicPr>
          <p:cNvPr id="3" name="Billede 2">
            <a:extLst>
              <a:ext uri="{FF2B5EF4-FFF2-40B4-BE49-F238E27FC236}">
                <a16:creationId xmlns:a16="http://schemas.microsoft.com/office/drawing/2014/main" id="{51C45030-B8CE-8834-14AD-4A2D0A0FB9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86999" y="582849"/>
            <a:ext cx="558989" cy="646331"/>
          </a:xfrm>
          <a:prstGeom prst="rect">
            <a:avLst/>
          </a:prstGeom>
        </p:spPr>
      </p:pic>
      <p:pic>
        <p:nvPicPr>
          <p:cNvPr id="6" name="Pladsholder til indhold 5">
            <a:extLst>
              <a:ext uri="{FF2B5EF4-FFF2-40B4-BE49-F238E27FC236}">
                <a16:creationId xmlns:a16="http://schemas.microsoft.com/office/drawing/2014/main" id="{99008463-91D7-1A3D-C533-2E11B025B86E}"/>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flipV="1">
            <a:off x="6532561" y="2651955"/>
            <a:ext cx="428309" cy="495232"/>
          </a:xfrm>
        </p:spPr>
      </p:pic>
      <p:pic>
        <p:nvPicPr>
          <p:cNvPr id="7" name="Pladsholder til indhold 5">
            <a:extLst>
              <a:ext uri="{FF2B5EF4-FFF2-40B4-BE49-F238E27FC236}">
                <a16:creationId xmlns:a16="http://schemas.microsoft.com/office/drawing/2014/main" id="{FF62FF34-33B2-855E-1A9D-516EF90495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V="1">
            <a:off x="6532560" y="4164233"/>
            <a:ext cx="428309" cy="495232"/>
          </a:xfrm>
          <a:prstGeom prst="rect">
            <a:avLst/>
          </a:prstGeom>
        </p:spPr>
      </p:pic>
      <p:sp>
        <p:nvSpPr>
          <p:cNvPr id="12" name="Tekstfelt 11">
            <a:extLst>
              <a:ext uri="{FF2B5EF4-FFF2-40B4-BE49-F238E27FC236}">
                <a16:creationId xmlns:a16="http://schemas.microsoft.com/office/drawing/2014/main" id="{096FAFDC-3745-24BB-0D82-45BE25B77925}"/>
              </a:ext>
            </a:extLst>
          </p:cNvPr>
          <p:cNvSpPr txBox="1"/>
          <p:nvPr/>
        </p:nvSpPr>
        <p:spPr>
          <a:xfrm>
            <a:off x="7129463" y="2576405"/>
            <a:ext cx="4551774" cy="1015663"/>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da-DK" sz="2000" dirty="0">
                <a:latin typeface="Aileron SemiBold" panose="00000700000000000000" pitchFamily="50" charset="0"/>
              </a:rPr>
              <a:t>Moses er den vigtigste profet for jøderne, fordi han kom i direkte kontakt med Gud</a:t>
            </a:r>
          </a:p>
        </p:txBody>
      </p:sp>
      <p:sp>
        <p:nvSpPr>
          <p:cNvPr id="14" name="Tekstfelt 13">
            <a:extLst>
              <a:ext uri="{FF2B5EF4-FFF2-40B4-BE49-F238E27FC236}">
                <a16:creationId xmlns:a16="http://schemas.microsoft.com/office/drawing/2014/main" id="{86717F18-62B1-5D7E-4098-2A2C933A3D17}"/>
              </a:ext>
            </a:extLst>
          </p:cNvPr>
          <p:cNvSpPr txBox="1"/>
          <p:nvPr/>
        </p:nvSpPr>
        <p:spPr>
          <a:xfrm>
            <a:off x="7129463" y="4057906"/>
            <a:ext cx="4551774" cy="707886"/>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US" sz="2000" noProof="1">
                <a:latin typeface="Aileron SemiBold" panose="00000700000000000000" pitchFamily="50" charset="0"/>
              </a:rPr>
              <a:t>Kan du huske bibelfortællinger, hvor Moses er i direkte kontakt med Gud?</a:t>
            </a:r>
          </a:p>
        </p:txBody>
      </p:sp>
    </p:spTree>
    <p:extLst>
      <p:ext uri="{BB962C8B-B14F-4D97-AF65-F5344CB8AC3E}">
        <p14:creationId xmlns:p14="http://schemas.microsoft.com/office/powerpoint/2010/main" val="1973072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66F441-FEB6-9E4B-1B67-2E404E847A02}"/>
              </a:ext>
            </a:extLst>
          </p:cNvPr>
          <p:cNvSpPr>
            <a:spLocks noGrp="1"/>
          </p:cNvSpPr>
          <p:nvPr>
            <p:ph type="title"/>
          </p:nvPr>
        </p:nvSpPr>
        <p:spPr>
          <a:xfrm>
            <a:off x="300219" y="605118"/>
            <a:ext cx="2944814" cy="860234"/>
          </a:xfrm>
        </p:spPr>
        <p:txBody>
          <a:bodyPr/>
          <a:lstStyle/>
          <a:p>
            <a:pPr algn="ctr"/>
            <a:r>
              <a:rPr lang="da-DK" b="1" dirty="0" err="1">
                <a:solidFill>
                  <a:srgbClr val="0070C0"/>
                </a:solidFill>
                <a:latin typeface="Futura PT Bold" panose="020B0902020204020203" pitchFamily="34" charset="0"/>
              </a:rPr>
              <a:t>TaNaKh</a:t>
            </a:r>
            <a:r>
              <a:rPr lang="da-DK" b="1" dirty="0">
                <a:solidFill>
                  <a:schemeClr val="bg2"/>
                </a:solidFill>
              </a:rPr>
              <a:t> </a:t>
            </a:r>
          </a:p>
        </p:txBody>
      </p:sp>
      <p:sp>
        <p:nvSpPr>
          <p:cNvPr id="9" name="Tekstfelt 8">
            <a:extLst>
              <a:ext uri="{FF2B5EF4-FFF2-40B4-BE49-F238E27FC236}">
                <a16:creationId xmlns:a16="http://schemas.microsoft.com/office/drawing/2014/main" id="{3408146A-6A24-FA79-AC3D-0DCA3A352131}"/>
              </a:ext>
            </a:extLst>
          </p:cNvPr>
          <p:cNvSpPr txBox="1"/>
          <p:nvPr/>
        </p:nvSpPr>
        <p:spPr>
          <a:xfrm>
            <a:off x="12406" y="5646828"/>
            <a:ext cx="3533776" cy="1015663"/>
          </a:xfrm>
          <a:prstGeom prst="rect">
            <a:avLst/>
          </a:prstGeom>
          <a:noFill/>
        </p:spPr>
        <p:txBody>
          <a:bodyPr wrap="square" lIns="91440" tIns="45720" rIns="91440" bIns="45720" rtlCol="0" anchor="t">
            <a:spAutoFit/>
          </a:bodyPr>
          <a:lstStyle/>
          <a:p>
            <a:pPr algn="ctr"/>
            <a:r>
              <a:rPr lang="da-DK" sz="2000" b="1" dirty="0">
                <a:latin typeface="Aileron SemiBold" panose="00000700000000000000" pitchFamily="50" charset="0"/>
              </a:rPr>
              <a:t>Ta: </a:t>
            </a:r>
          </a:p>
          <a:p>
            <a:pPr algn="ctr"/>
            <a:r>
              <a:rPr lang="da-DK" sz="2000" dirty="0" err="1">
                <a:latin typeface="Aileron SemiBold" panose="00000700000000000000" pitchFamily="50" charset="0"/>
              </a:rPr>
              <a:t>Torahen</a:t>
            </a:r>
            <a:r>
              <a:rPr lang="da-DK" sz="2000" dirty="0">
                <a:latin typeface="Aileron SemiBold" panose="00000700000000000000" pitchFamily="50" charset="0"/>
              </a:rPr>
              <a:t> (Loven)</a:t>
            </a:r>
          </a:p>
          <a:p>
            <a:pPr algn="ctr"/>
            <a:r>
              <a:rPr lang="da-DK" sz="2000" dirty="0">
                <a:latin typeface="Aileron SemiBold" panose="00000700000000000000" pitchFamily="50" charset="0"/>
              </a:rPr>
              <a:t>= De fem Mosebøger</a:t>
            </a:r>
          </a:p>
        </p:txBody>
      </p:sp>
      <p:sp>
        <p:nvSpPr>
          <p:cNvPr id="10" name="Tekstfelt 9">
            <a:extLst>
              <a:ext uri="{FF2B5EF4-FFF2-40B4-BE49-F238E27FC236}">
                <a16:creationId xmlns:a16="http://schemas.microsoft.com/office/drawing/2014/main" id="{E8B76299-7866-B093-7B7D-BB357EA10904}"/>
              </a:ext>
            </a:extLst>
          </p:cNvPr>
          <p:cNvSpPr txBox="1"/>
          <p:nvPr/>
        </p:nvSpPr>
        <p:spPr>
          <a:xfrm>
            <a:off x="4448663" y="5800716"/>
            <a:ext cx="3086101" cy="707886"/>
          </a:xfrm>
          <a:prstGeom prst="rect">
            <a:avLst/>
          </a:prstGeom>
          <a:noFill/>
        </p:spPr>
        <p:txBody>
          <a:bodyPr wrap="square" rtlCol="0">
            <a:spAutoFit/>
          </a:bodyPr>
          <a:lstStyle/>
          <a:p>
            <a:pPr algn="ctr"/>
            <a:r>
              <a:rPr lang="da-DK" sz="2000" b="1" dirty="0">
                <a:latin typeface="Aileron SemiBold" panose="00000700000000000000" pitchFamily="50" charset="0"/>
              </a:rPr>
              <a:t>Na:</a:t>
            </a:r>
          </a:p>
          <a:p>
            <a:pPr algn="ctr"/>
            <a:r>
              <a:rPr lang="da-DK" sz="2000" b="1" dirty="0">
                <a:latin typeface="Aileron SemiBold" panose="00000700000000000000" pitchFamily="50" charset="0"/>
              </a:rPr>
              <a:t> </a:t>
            </a:r>
            <a:r>
              <a:rPr lang="da-DK" sz="2000" b="1" dirty="0" err="1">
                <a:latin typeface="Aileron SemiBold" panose="00000700000000000000" pitchFamily="50" charset="0"/>
              </a:rPr>
              <a:t>Neviim</a:t>
            </a:r>
            <a:r>
              <a:rPr lang="da-DK" sz="2000" b="1" dirty="0">
                <a:latin typeface="Aileron SemiBold" panose="00000700000000000000" pitchFamily="50" charset="0"/>
              </a:rPr>
              <a:t> (Profeterne)</a:t>
            </a:r>
            <a:endParaRPr lang="da-DK" b="1" dirty="0">
              <a:latin typeface="Aileron SemiBold" panose="00000700000000000000" pitchFamily="50" charset="0"/>
            </a:endParaRPr>
          </a:p>
        </p:txBody>
      </p:sp>
      <p:sp>
        <p:nvSpPr>
          <p:cNvPr id="11" name="Tekstfelt 10">
            <a:extLst>
              <a:ext uri="{FF2B5EF4-FFF2-40B4-BE49-F238E27FC236}">
                <a16:creationId xmlns:a16="http://schemas.microsoft.com/office/drawing/2014/main" id="{32A4422D-2FB6-B182-4001-4122F9C2223B}"/>
              </a:ext>
            </a:extLst>
          </p:cNvPr>
          <p:cNvSpPr txBox="1"/>
          <p:nvPr/>
        </p:nvSpPr>
        <p:spPr>
          <a:xfrm>
            <a:off x="8667751" y="5800716"/>
            <a:ext cx="3086101" cy="707886"/>
          </a:xfrm>
          <a:prstGeom prst="rect">
            <a:avLst/>
          </a:prstGeom>
          <a:noFill/>
        </p:spPr>
        <p:txBody>
          <a:bodyPr wrap="square" rtlCol="0">
            <a:spAutoFit/>
          </a:bodyPr>
          <a:lstStyle/>
          <a:p>
            <a:pPr algn="ctr"/>
            <a:r>
              <a:rPr lang="da-DK" sz="2000" dirty="0" err="1">
                <a:latin typeface="Aileron SemiBold" panose="00000700000000000000" pitchFamily="50" charset="0"/>
              </a:rPr>
              <a:t>Kh</a:t>
            </a:r>
            <a:r>
              <a:rPr lang="da-DK" sz="2000" dirty="0">
                <a:latin typeface="Aileron SemiBold" panose="00000700000000000000" pitchFamily="50" charset="0"/>
              </a:rPr>
              <a:t>:</a:t>
            </a:r>
          </a:p>
          <a:p>
            <a:pPr algn="ctr"/>
            <a:r>
              <a:rPr lang="da-DK" sz="2000" dirty="0" err="1">
                <a:latin typeface="Aileron SemiBold" panose="00000700000000000000" pitchFamily="50" charset="0"/>
              </a:rPr>
              <a:t>Ketuvim</a:t>
            </a:r>
            <a:r>
              <a:rPr lang="da-DK" sz="2000" dirty="0">
                <a:latin typeface="Aileron SemiBold" panose="00000700000000000000" pitchFamily="50" charset="0"/>
              </a:rPr>
              <a:t> (Skrifterne)</a:t>
            </a:r>
          </a:p>
        </p:txBody>
      </p:sp>
      <p:pic>
        <p:nvPicPr>
          <p:cNvPr id="21" name="Billede 20">
            <a:extLst>
              <a:ext uri="{FF2B5EF4-FFF2-40B4-BE49-F238E27FC236}">
                <a16:creationId xmlns:a16="http://schemas.microsoft.com/office/drawing/2014/main" id="{6004B6F2-5911-AA4A-A6DB-92CEC5A981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576" y="3315107"/>
            <a:ext cx="3086101" cy="2314576"/>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23" name="Billede 22">
            <a:extLst>
              <a:ext uri="{FF2B5EF4-FFF2-40B4-BE49-F238E27FC236}">
                <a16:creationId xmlns:a16="http://schemas.microsoft.com/office/drawing/2014/main" id="{77666614-716A-60EC-5111-3B6EF47AFA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8663" y="3219678"/>
            <a:ext cx="3086101" cy="2314576"/>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24" name="Billede 23">
            <a:extLst>
              <a:ext uri="{FF2B5EF4-FFF2-40B4-BE49-F238E27FC236}">
                <a16:creationId xmlns:a16="http://schemas.microsoft.com/office/drawing/2014/main" id="{725E4EF6-3E76-4DFE-1B47-C86EE82BD7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7751" y="3219678"/>
            <a:ext cx="3086101" cy="2314576"/>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3" name="Billede 2">
            <a:extLst>
              <a:ext uri="{FF2B5EF4-FFF2-40B4-BE49-F238E27FC236}">
                <a16:creationId xmlns:a16="http://schemas.microsoft.com/office/drawing/2014/main" id="{08DD8FF8-015F-4F4D-884D-6F939293F0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6999" y="582849"/>
            <a:ext cx="558989" cy="646331"/>
          </a:xfrm>
          <a:prstGeom prst="rect">
            <a:avLst/>
          </a:prstGeom>
        </p:spPr>
      </p:pic>
      <p:sp>
        <p:nvSpPr>
          <p:cNvPr id="5" name="Tekstfelt 4">
            <a:extLst>
              <a:ext uri="{FF2B5EF4-FFF2-40B4-BE49-F238E27FC236}">
                <a16:creationId xmlns:a16="http://schemas.microsoft.com/office/drawing/2014/main" id="{3B6B19B2-7E04-7C7E-A813-E2750512D34F}"/>
              </a:ext>
            </a:extLst>
          </p:cNvPr>
          <p:cNvSpPr txBox="1"/>
          <p:nvPr/>
        </p:nvSpPr>
        <p:spPr>
          <a:xfrm>
            <a:off x="2597549" y="2244706"/>
            <a:ext cx="6788328" cy="707886"/>
          </a:xfrm>
          <a:prstGeom prst="rect">
            <a:avLst/>
          </a:prstGeom>
          <a:noFill/>
        </p:spPr>
        <p:txBody>
          <a:bodyPr wrap="square">
            <a:spAutoFit/>
          </a:bodyPr>
          <a:lstStyle/>
          <a:p>
            <a:pPr algn="ctr"/>
            <a:r>
              <a:rPr lang="da-DK" sz="2000" dirty="0">
                <a:latin typeface="Aileron" panose="00000500000000000000" pitchFamily="50" charset="0"/>
              </a:rPr>
              <a:t>Den jødiske bibel kaldes </a:t>
            </a:r>
            <a:r>
              <a:rPr lang="da-DK" sz="2000" dirty="0" err="1">
                <a:latin typeface="Aileron" panose="00000500000000000000" pitchFamily="50" charset="0"/>
              </a:rPr>
              <a:t>Tanakh</a:t>
            </a:r>
            <a:r>
              <a:rPr lang="da-DK" sz="2000" dirty="0">
                <a:latin typeface="Aileron" panose="00000500000000000000" pitchFamily="50" charset="0"/>
              </a:rPr>
              <a:t>.</a:t>
            </a:r>
          </a:p>
          <a:p>
            <a:pPr algn="ctr"/>
            <a:r>
              <a:rPr lang="da-DK" sz="2000" dirty="0">
                <a:latin typeface="Aileron" panose="00000500000000000000" pitchFamily="50" charset="0"/>
              </a:rPr>
              <a:t>Den svarer til det, de kristne kalder Det Gamle Testamente.</a:t>
            </a:r>
          </a:p>
        </p:txBody>
      </p:sp>
    </p:spTree>
    <p:extLst>
      <p:ext uri="{BB962C8B-B14F-4D97-AF65-F5344CB8AC3E}">
        <p14:creationId xmlns:p14="http://schemas.microsoft.com/office/powerpoint/2010/main" val="3004466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9C6B5D-BD4B-485A-D86D-D64625318A6D}"/>
              </a:ext>
            </a:extLst>
          </p:cNvPr>
          <p:cNvSpPr>
            <a:spLocks noGrp="1"/>
          </p:cNvSpPr>
          <p:nvPr>
            <p:ph type="title"/>
          </p:nvPr>
        </p:nvSpPr>
        <p:spPr>
          <a:xfrm>
            <a:off x="194311" y="333852"/>
            <a:ext cx="2846070" cy="1441503"/>
          </a:xfrm>
        </p:spPr>
        <p:txBody>
          <a:bodyPr/>
          <a:lstStyle/>
          <a:p>
            <a:pPr algn="ctr"/>
            <a:r>
              <a:rPr lang="da-DK" b="1" dirty="0" err="1">
                <a:solidFill>
                  <a:srgbClr val="0070C0"/>
                </a:solidFill>
                <a:latin typeface="Futura PT Bold" panose="020B0902020204020203" pitchFamily="34" charset="0"/>
              </a:rPr>
              <a:t>Talmud</a:t>
            </a:r>
            <a:endParaRPr lang="da-DK" b="1" dirty="0">
              <a:solidFill>
                <a:srgbClr val="0070C0"/>
              </a:solidFill>
              <a:latin typeface="Futura PT Bold" panose="020B0902020204020203" pitchFamily="34" charset="0"/>
            </a:endParaRPr>
          </a:p>
        </p:txBody>
      </p:sp>
      <p:pic>
        <p:nvPicPr>
          <p:cNvPr id="8" name="Billede 7">
            <a:extLst>
              <a:ext uri="{FF2B5EF4-FFF2-40B4-BE49-F238E27FC236}">
                <a16:creationId xmlns:a16="http://schemas.microsoft.com/office/drawing/2014/main" id="{55EBB92F-1F0F-C307-71F0-6C3C77A476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913" y="2009775"/>
            <a:ext cx="6160358" cy="4312251"/>
          </a:xfrm>
          <a:prstGeom prst="rect">
            <a:avLst/>
          </a:prstGeom>
        </p:spPr>
      </p:pic>
      <p:sp>
        <p:nvSpPr>
          <p:cNvPr id="11" name="Tekstfelt 10">
            <a:extLst>
              <a:ext uri="{FF2B5EF4-FFF2-40B4-BE49-F238E27FC236}">
                <a16:creationId xmlns:a16="http://schemas.microsoft.com/office/drawing/2014/main" id="{8AAC0528-1090-551F-045C-E4121EA0C540}"/>
              </a:ext>
            </a:extLst>
          </p:cNvPr>
          <p:cNvSpPr txBox="1"/>
          <p:nvPr/>
        </p:nvSpPr>
        <p:spPr>
          <a:xfrm>
            <a:off x="8003347" y="2546985"/>
            <a:ext cx="3829050" cy="2862322"/>
          </a:xfrm>
          <a:prstGeom prst="rect">
            <a:avLst/>
          </a:prstGeom>
          <a:noFill/>
        </p:spPr>
        <p:txBody>
          <a:bodyPr wrap="square" lIns="91440" tIns="45720" rIns="91440" bIns="45720" rtlCol="0" anchor="t">
            <a:spAutoFit/>
          </a:bodyPr>
          <a:lstStyle/>
          <a:p>
            <a:r>
              <a:rPr lang="da-DK" sz="2000" dirty="0" err="1">
                <a:latin typeface="Aileron SemiBold" panose="00000700000000000000" pitchFamily="50" charset="0"/>
              </a:rPr>
              <a:t>Talmud</a:t>
            </a:r>
            <a:r>
              <a:rPr lang="da-DK" sz="2000" dirty="0">
                <a:latin typeface="Aileron SemiBold" panose="00000700000000000000" pitchFamily="50" charset="0"/>
              </a:rPr>
              <a:t> er, udover </a:t>
            </a:r>
            <a:r>
              <a:rPr lang="da-DK" sz="2000" dirty="0" err="1">
                <a:latin typeface="Aileron SemiBold" panose="00000700000000000000" pitchFamily="50" charset="0"/>
              </a:rPr>
              <a:t>Tanakh</a:t>
            </a:r>
            <a:r>
              <a:rPr lang="da-DK" sz="2000" dirty="0">
                <a:latin typeface="Aileron SemiBold" panose="00000700000000000000" pitchFamily="50" charset="0"/>
              </a:rPr>
              <a:t>, også en meget vigtig skriftsamling for jøderne</a:t>
            </a:r>
          </a:p>
          <a:p>
            <a:endParaRPr lang="da-DK" sz="2000" dirty="0">
              <a:latin typeface="Aileron SemiBold" panose="00000700000000000000" pitchFamily="50" charset="0"/>
            </a:endParaRPr>
          </a:p>
          <a:p>
            <a:endParaRPr lang="da-DK" sz="2000" dirty="0">
              <a:latin typeface="Aileron SemiBold" panose="00000700000000000000" pitchFamily="50" charset="0"/>
            </a:endParaRPr>
          </a:p>
          <a:p>
            <a:r>
              <a:rPr lang="da-DK" sz="2000" dirty="0">
                <a:latin typeface="Aileron SemiBold" panose="00000700000000000000" pitchFamily="50" charset="0"/>
              </a:rPr>
              <a:t>I </a:t>
            </a:r>
            <a:r>
              <a:rPr lang="da-DK" sz="2000" dirty="0" err="1">
                <a:latin typeface="Aileron SemiBold" panose="00000700000000000000" pitchFamily="50" charset="0"/>
              </a:rPr>
              <a:t>Talmud</a:t>
            </a:r>
            <a:r>
              <a:rPr lang="da-DK" sz="2000" dirty="0">
                <a:latin typeface="Aileron SemiBold" panose="00000700000000000000" pitchFamily="50" charset="0"/>
              </a:rPr>
              <a:t> kan jøderne læse, hvordan den skriftlige lære skal forstås, og hvordan lovene skal praktiseres</a:t>
            </a:r>
          </a:p>
        </p:txBody>
      </p:sp>
      <p:pic>
        <p:nvPicPr>
          <p:cNvPr id="5" name="Billede 4">
            <a:extLst>
              <a:ext uri="{FF2B5EF4-FFF2-40B4-BE49-F238E27FC236}">
                <a16:creationId xmlns:a16="http://schemas.microsoft.com/office/drawing/2014/main" id="{46F218A7-7DC2-DB2B-1017-A5522CBA80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6999" y="582849"/>
            <a:ext cx="558989" cy="646331"/>
          </a:xfrm>
          <a:prstGeom prst="rect">
            <a:avLst/>
          </a:prstGeom>
        </p:spPr>
      </p:pic>
      <p:pic>
        <p:nvPicPr>
          <p:cNvPr id="6" name="Pladsholder til indhold 5">
            <a:extLst>
              <a:ext uri="{FF2B5EF4-FFF2-40B4-BE49-F238E27FC236}">
                <a16:creationId xmlns:a16="http://schemas.microsoft.com/office/drawing/2014/main" id="{73E952F0-A914-BCC7-08B8-58AA7884478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flipV="1">
            <a:off x="7465279" y="2651462"/>
            <a:ext cx="428309" cy="495232"/>
          </a:xfrm>
        </p:spPr>
      </p:pic>
      <p:pic>
        <p:nvPicPr>
          <p:cNvPr id="7" name="Pladsholder til indhold 5">
            <a:extLst>
              <a:ext uri="{FF2B5EF4-FFF2-40B4-BE49-F238E27FC236}">
                <a16:creationId xmlns:a16="http://schemas.microsoft.com/office/drawing/2014/main" id="{BAB7A77D-953A-08B3-F69C-D568349E3D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7520158" y="4165900"/>
            <a:ext cx="428309" cy="495232"/>
          </a:xfrm>
          <a:prstGeom prst="rect">
            <a:avLst/>
          </a:prstGeom>
        </p:spPr>
      </p:pic>
    </p:spTree>
    <p:extLst>
      <p:ext uri="{BB962C8B-B14F-4D97-AF65-F5344CB8AC3E}">
        <p14:creationId xmlns:p14="http://schemas.microsoft.com/office/powerpoint/2010/main" val="309625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E130C5-080A-783B-55F1-91C466991805}"/>
              </a:ext>
            </a:extLst>
          </p:cNvPr>
          <p:cNvSpPr>
            <a:spLocks noGrp="1"/>
          </p:cNvSpPr>
          <p:nvPr>
            <p:ph type="title"/>
          </p:nvPr>
        </p:nvSpPr>
        <p:spPr>
          <a:xfrm>
            <a:off x="179109" y="318791"/>
            <a:ext cx="2557551" cy="1544624"/>
          </a:xfrm>
        </p:spPr>
        <p:txBody>
          <a:bodyPr/>
          <a:lstStyle/>
          <a:p>
            <a:pPr algn="ctr"/>
            <a:r>
              <a:rPr lang="da-DK" b="1" dirty="0">
                <a:solidFill>
                  <a:srgbClr val="0070C0"/>
                </a:solidFill>
                <a:latin typeface="Futura PT Bold" panose="020B0902020204020203" pitchFamily="34" charset="0"/>
              </a:rPr>
              <a:t>Messias</a:t>
            </a:r>
          </a:p>
        </p:txBody>
      </p:sp>
      <p:pic>
        <p:nvPicPr>
          <p:cNvPr id="12" name="Billede 11">
            <a:extLst>
              <a:ext uri="{FF2B5EF4-FFF2-40B4-BE49-F238E27FC236}">
                <a16:creationId xmlns:a16="http://schemas.microsoft.com/office/drawing/2014/main" id="{0AB79089-6067-CEB4-D230-AB2B79B875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811" y="2012939"/>
            <a:ext cx="3396029" cy="4526270"/>
          </a:xfrm>
          <a:prstGeom prst="rect">
            <a:avLst/>
          </a:prstGeom>
        </p:spPr>
      </p:pic>
      <p:sp>
        <p:nvSpPr>
          <p:cNvPr id="13" name="Gangetegn 12">
            <a:extLst>
              <a:ext uri="{FF2B5EF4-FFF2-40B4-BE49-F238E27FC236}">
                <a16:creationId xmlns:a16="http://schemas.microsoft.com/office/drawing/2014/main" id="{D2D8C65A-F598-EC8D-9F36-E55572BC6EAE}"/>
              </a:ext>
            </a:extLst>
          </p:cNvPr>
          <p:cNvSpPr/>
          <p:nvPr/>
        </p:nvSpPr>
        <p:spPr>
          <a:xfrm>
            <a:off x="582223" y="2035419"/>
            <a:ext cx="4001207" cy="4116288"/>
          </a:xfrm>
          <a:prstGeom prst="mathMultiply">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a-DK"/>
          </a:p>
        </p:txBody>
      </p:sp>
      <p:sp>
        <p:nvSpPr>
          <p:cNvPr id="14" name="Tekstfelt 13">
            <a:extLst>
              <a:ext uri="{FF2B5EF4-FFF2-40B4-BE49-F238E27FC236}">
                <a16:creationId xmlns:a16="http://schemas.microsoft.com/office/drawing/2014/main" id="{2290A6A4-35B1-DFE5-022F-07ED4439F82E}"/>
              </a:ext>
            </a:extLst>
          </p:cNvPr>
          <p:cNvSpPr txBox="1"/>
          <p:nvPr/>
        </p:nvSpPr>
        <p:spPr>
          <a:xfrm>
            <a:off x="5933400" y="2147135"/>
            <a:ext cx="5824967" cy="4093428"/>
          </a:xfrm>
          <a:prstGeom prst="rect">
            <a:avLst/>
          </a:prstGeom>
          <a:noFill/>
        </p:spPr>
        <p:txBody>
          <a:bodyPr wrap="square" lIns="91440" tIns="45720" rIns="91440" bIns="45720" rtlCol="0" anchor="t">
            <a:spAutoFit/>
          </a:bodyPr>
          <a:lstStyle/>
          <a:p>
            <a:r>
              <a:rPr lang="da-DK" sz="2000" dirty="0">
                <a:latin typeface="Aileron SemiBold" panose="00000700000000000000" pitchFamily="50" charset="0"/>
              </a:rPr>
              <a:t>I Det Gamle Testamente, som er fælles for jøder og kristne, kan man læse, at der vil komme en frelser, som vil sørge for fred mellem mennesker. Denne frelser kaldes Messias</a:t>
            </a:r>
          </a:p>
          <a:p>
            <a:endParaRPr lang="da-DK" sz="2000" dirty="0">
              <a:latin typeface="Aileron SemiBold" panose="00000700000000000000" pitchFamily="50" charset="0"/>
            </a:endParaRPr>
          </a:p>
          <a:p>
            <a:br>
              <a:rPr lang="da-DK" sz="2000" dirty="0">
                <a:latin typeface="Aileron SemiBold" panose="00000700000000000000" pitchFamily="50" charset="0"/>
              </a:rPr>
            </a:br>
            <a:r>
              <a:rPr lang="da-DK" sz="2000" dirty="0">
                <a:latin typeface="Aileron SemiBold" panose="00000700000000000000" pitchFamily="50" charset="0"/>
              </a:rPr>
              <a:t>Kristne mener, at Jesus er frelseren og dermed Messias</a:t>
            </a:r>
          </a:p>
          <a:p>
            <a:endParaRPr lang="da-DK" sz="2000" dirty="0">
              <a:latin typeface="Aileron SemiBold" panose="00000700000000000000" pitchFamily="50" charset="0"/>
            </a:endParaRPr>
          </a:p>
          <a:p>
            <a:endParaRPr lang="da-DK" sz="2000" dirty="0">
              <a:latin typeface="Aileron SemiBold" panose="00000700000000000000" pitchFamily="50" charset="0"/>
            </a:endParaRPr>
          </a:p>
          <a:p>
            <a:r>
              <a:rPr lang="da-DK" sz="2000" dirty="0">
                <a:latin typeface="Aileron SemiBold" panose="00000700000000000000" pitchFamily="50" charset="0"/>
              </a:rPr>
              <a:t>Jøder anerkender ikke Jesus som frelser og venter stadig på Messias. Jøderne bruger derfor heller ikke Det nye Testamente</a:t>
            </a:r>
          </a:p>
        </p:txBody>
      </p:sp>
      <p:pic>
        <p:nvPicPr>
          <p:cNvPr id="3" name="Billede 2">
            <a:extLst>
              <a:ext uri="{FF2B5EF4-FFF2-40B4-BE49-F238E27FC236}">
                <a16:creationId xmlns:a16="http://schemas.microsoft.com/office/drawing/2014/main" id="{2784C6A8-E55F-692A-8925-5BC3C0877F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6999" y="582849"/>
            <a:ext cx="558989" cy="646331"/>
          </a:xfrm>
          <a:prstGeom prst="rect">
            <a:avLst/>
          </a:prstGeom>
        </p:spPr>
      </p:pic>
      <p:pic>
        <p:nvPicPr>
          <p:cNvPr id="5" name="Pladsholder til indhold 5">
            <a:extLst>
              <a:ext uri="{FF2B5EF4-FFF2-40B4-BE49-F238E27FC236}">
                <a16:creationId xmlns:a16="http://schemas.microsoft.com/office/drawing/2014/main" id="{B786DDC4-8916-8ABD-93D8-5173C7FECC90}"/>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flipV="1">
            <a:off x="5321350" y="2269206"/>
            <a:ext cx="428309" cy="495232"/>
          </a:xfrm>
        </p:spPr>
      </p:pic>
      <p:pic>
        <p:nvPicPr>
          <p:cNvPr id="6" name="Pladsholder til indhold 5">
            <a:extLst>
              <a:ext uri="{FF2B5EF4-FFF2-40B4-BE49-F238E27FC236}">
                <a16:creationId xmlns:a16="http://schemas.microsoft.com/office/drawing/2014/main" id="{8867B018-380A-BD6D-FB8A-66ED49FB66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5321350" y="4093563"/>
            <a:ext cx="428309" cy="495232"/>
          </a:xfrm>
          <a:prstGeom prst="rect">
            <a:avLst/>
          </a:prstGeom>
        </p:spPr>
      </p:pic>
      <p:pic>
        <p:nvPicPr>
          <p:cNvPr id="7" name="Pladsholder til indhold 5">
            <a:extLst>
              <a:ext uri="{FF2B5EF4-FFF2-40B4-BE49-F238E27FC236}">
                <a16:creationId xmlns:a16="http://schemas.microsoft.com/office/drawing/2014/main" id="{C7D587DE-E40D-7B10-AB48-C9161E72EE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5321350" y="5285769"/>
            <a:ext cx="428309" cy="495232"/>
          </a:xfrm>
          <a:prstGeom prst="rect">
            <a:avLst/>
          </a:prstGeom>
        </p:spPr>
      </p:pic>
    </p:spTree>
    <p:extLst>
      <p:ext uri="{BB962C8B-B14F-4D97-AF65-F5344CB8AC3E}">
        <p14:creationId xmlns:p14="http://schemas.microsoft.com/office/powerpoint/2010/main" val="39314069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tribet">
  <a:themeElements>
    <a:clrScheme name="Stribet">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Stribet">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tribet">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C1FD4BB6202148418ECEE2613ED6A5E7" ma:contentTypeVersion="16" ma:contentTypeDescription="Opret et nyt dokument." ma:contentTypeScope="" ma:versionID="36c41f140ffa30db753bd3f732b12c7b">
  <xsd:schema xmlns:xsd="http://www.w3.org/2001/XMLSchema" xmlns:xs="http://www.w3.org/2001/XMLSchema" xmlns:p="http://schemas.microsoft.com/office/2006/metadata/properties" xmlns:ns2="874223e9-194d-4d44-a5b9-94a74e6bb032" xmlns:ns3="3e28d13c-0e53-4b42-b37a-65c09169ccd8" targetNamespace="http://schemas.microsoft.com/office/2006/metadata/properties" ma:root="true" ma:fieldsID="ae012c7f2ffa325789efc0882689b1dc" ns2:_="" ns3:_="">
    <xsd:import namespace="874223e9-194d-4d44-a5b9-94a74e6bb032"/>
    <xsd:import namespace="3e28d13c-0e53-4b42-b37a-65c09169ccd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Tro_x002c_folketroogovertro" minOccurs="0"/>
                <xsd:element ref="ns2:MediaServiceObjectDetectorVersions" minOccurs="0"/>
                <xsd:element ref="ns2:MediaServiceOCR" minOccurs="0"/>
                <xsd:element ref="ns3:SharedWithUsers" minOccurs="0"/>
                <xsd:element ref="ns3:SharedWithDetails" minOccurs="0"/>
                <xsd:element ref="ns2:MediaLengthInSeconds" minOccurs="0"/>
                <xsd:element ref="ns2:MediaServiceDateTaken"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4223e9-194d-4d44-a5b9-94a74e6bb0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ledmærker" ma:readOnly="false" ma:fieldId="{5cf76f15-5ced-4ddc-b409-7134ff3c332f}" ma:taxonomyMulti="true" ma:sspId="4e74a0d6-a630-4357-95ad-6ecc9f39f66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Tro_x002c_folketroogovertro" ma:index="15" nillable="true" ma:displayName="OBS" ma:format="Dropdown" ma:internalName="Tro_x002c_folketroogovertro">
      <xsd:simpleType>
        <xsd:restriction base="dms:Text">
          <xsd:maxLength value="255"/>
        </xsd:restrictio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e28d13c-0e53-4b42-b37a-65c09169ccd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a66e8891-fc82-4da9-9409-5ccaf8b28d20}" ma:internalName="TaxCatchAll" ma:showField="CatchAllData" ma:web="3e28d13c-0e53-4b42-b37a-65c09169ccd8">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74223e9-194d-4d44-a5b9-94a74e6bb032">
      <Terms xmlns="http://schemas.microsoft.com/office/infopath/2007/PartnerControls"/>
    </lcf76f155ced4ddcb4097134ff3c332f>
    <Tro_x002c_folketroogovertro xmlns="874223e9-194d-4d44-a5b9-94a74e6bb032" xsi:nil="true"/>
    <TaxCatchAll xmlns="3e28d13c-0e53-4b42-b37a-65c09169ccd8" xsi:nil="true"/>
  </documentManagement>
</p:properties>
</file>

<file path=customXml/itemProps1.xml><?xml version="1.0" encoding="utf-8"?>
<ds:datastoreItem xmlns:ds="http://schemas.openxmlformats.org/officeDocument/2006/customXml" ds:itemID="{8B417D3D-7C61-484A-8E89-5392B7E579AB}">
  <ds:schemaRefs>
    <ds:schemaRef ds:uri="http://schemas.microsoft.com/sharepoint/v3/contenttype/forms"/>
  </ds:schemaRefs>
</ds:datastoreItem>
</file>

<file path=customXml/itemProps2.xml><?xml version="1.0" encoding="utf-8"?>
<ds:datastoreItem xmlns:ds="http://schemas.openxmlformats.org/officeDocument/2006/customXml" ds:itemID="{CEF9D193-A824-4FEA-9DAD-0C20D82C7082}">
  <ds:schemaRefs>
    <ds:schemaRef ds:uri="3e28d13c-0e53-4b42-b37a-65c09169ccd8"/>
    <ds:schemaRef ds:uri="874223e9-194d-4d44-a5b9-94a74e6bb03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FD6FC77-0A70-40AB-9A4B-D5016B3C1E06}">
  <ds:schemaRefs>
    <ds:schemaRef ds:uri="http://schemas.microsoft.com/office/2006/metadata/properties"/>
    <ds:schemaRef ds:uri="http://purl.org/dc/elements/1.1/"/>
    <ds:schemaRef ds:uri="http://www.w3.org/XML/1998/namespace"/>
    <ds:schemaRef ds:uri="http://purl.org/dc/terms/"/>
    <ds:schemaRef ds:uri="http://schemas.microsoft.com/office/infopath/2007/PartnerControls"/>
    <ds:schemaRef ds:uri="874223e9-194d-4d44-a5b9-94a74e6bb032"/>
    <ds:schemaRef ds:uri="3e28d13c-0e53-4b42-b37a-65c09169ccd8"/>
    <ds:schemaRef ds:uri="http://schemas.microsoft.com/office/2006/documentManagement/type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TM03090430[[fn=Stribet]]</Template>
  <TotalTime>648</TotalTime>
  <Words>1564</Words>
  <Application>Microsoft Office PowerPoint</Application>
  <PresentationFormat>Widescreen</PresentationFormat>
  <Paragraphs>132</Paragraphs>
  <Slides>12</Slides>
  <Notes>12</Notes>
  <HiddenSlides>0</HiddenSlides>
  <MMClips>0</MMClips>
  <ScaleCrop>false</ScaleCrop>
  <HeadingPairs>
    <vt:vector size="6" baseType="variant">
      <vt:variant>
        <vt:lpstr>Benyttede skrifttyper</vt:lpstr>
      </vt:variant>
      <vt:variant>
        <vt:i4>9</vt:i4>
      </vt:variant>
      <vt:variant>
        <vt:lpstr>Tema</vt:lpstr>
      </vt:variant>
      <vt:variant>
        <vt:i4>1</vt:i4>
      </vt:variant>
      <vt:variant>
        <vt:lpstr>Slidetitler</vt:lpstr>
      </vt:variant>
      <vt:variant>
        <vt:i4>12</vt:i4>
      </vt:variant>
    </vt:vector>
  </HeadingPairs>
  <TitlesOfParts>
    <vt:vector size="22" baseType="lpstr">
      <vt:lpstr>Aileron</vt:lpstr>
      <vt:lpstr>Aileron SemiBold</vt:lpstr>
      <vt:lpstr>Aptos</vt:lpstr>
      <vt:lpstr>Arial</vt:lpstr>
      <vt:lpstr>Calibri</vt:lpstr>
      <vt:lpstr>Corbel</vt:lpstr>
      <vt:lpstr>Futura PT Bold</vt:lpstr>
      <vt:lpstr>Wingdings</vt:lpstr>
      <vt:lpstr>Wingdings 3</vt:lpstr>
      <vt:lpstr>Stribet</vt:lpstr>
      <vt:lpstr>Hvad er jødedom?</vt:lpstr>
      <vt:lpstr>Vidste du…</vt:lpstr>
      <vt:lpstr>Jødiske grundtanker</vt:lpstr>
      <vt:lpstr>De tre patriarker</vt:lpstr>
      <vt:lpstr>Guds pagt med Abraham</vt:lpstr>
      <vt:lpstr>Profeten Moses</vt:lpstr>
      <vt:lpstr>TaNaKh </vt:lpstr>
      <vt:lpstr>Talmud</vt:lpstr>
      <vt:lpstr>Messias</vt:lpstr>
      <vt:lpstr>Jødiske hovedretninger</vt:lpstr>
      <vt:lpstr>OPGAVE: Hellige steder og symboler</vt:lpstr>
      <vt:lpstr>Opgave: Lav et VEnN-DIAGRAM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Hvad er jødedom?</dc:title>
  <dc:creator>Vibeke Tietge</dc:creator>
  <cp:lastModifiedBy>Vibeke Tietge</cp:lastModifiedBy>
  <cp:revision>2</cp:revision>
  <dcterms:created xsi:type="dcterms:W3CDTF">2024-08-28T11:01:26Z</dcterms:created>
  <dcterms:modified xsi:type="dcterms:W3CDTF">2025-01-31T10:38:31Z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0x010100C1FD4BB6202148418ECEE2613ED6A5E7</vt:lpwstr>
  </property>
  <property fmtid="{D5CDD505-2E9C-101B-9397-08002B2CF9AE}" pid="3" name="MediaServiceImageTags">
    <vt:lpwstr/>
  </property>
</Properties>
</file>